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1"/>
  </p:notesMasterIdLst>
  <p:sldIdLst>
    <p:sldId id="256" r:id="rId2"/>
    <p:sldId id="257" r:id="rId3"/>
    <p:sldId id="338" r:id="rId4"/>
    <p:sldId id="342" r:id="rId5"/>
    <p:sldId id="260" r:id="rId6"/>
    <p:sldId id="261" r:id="rId7"/>
    <p:sldId id="280" r:id="rId8"/>
    <p:sldId id="328" r:id="rId9"/>
    <p:sldId id="267" r:id="rId10"/>
    <p:sldId id="313" r:id="rId11"/>
    <p:sldId id="268" r:id="rId12"/>
    <p:sldId id="277" r:id="rId13"/>
    <p:sldId id="314" r:id="rId14"/>
    <p:sldId id="317" r:id="rId15"/>
    <p:sldId id="318" r:id="rId16"/>
    <p:sldId id="325" r:id="rId17"/>
    <p:sldId id="287" r:id="rId18"/>
    <p:sldId id="288" r:id="rId19"/>
    <p:sldId id="294" r:id="rId20"/>
    <p:sldId id="285" r:id="rId21"/>
    <p:sldId id="286" r:id="rId22"/>
    <p:sldId id="345" r:id="rId23"/>
    <p:sldId id="343" r:id="rId24"/>
    <p:sldId id="344" r:id="rId25"/>
    <p:sldId id="282" r:id="rId26"/>
    <p:sldId id="283" r:id="rId27"/>
    <p:sldId id="262" r:id="rId28"/>
    <p:sldId id="273" r:id="rId29"/>
    <p:sldId id="276" r:id="rId30"/>
    <p:sldId id="263" r:id="rId31"/>
    <p:sldId id="290" r:id="rId32"/>
    <p:sldId id="291" r:id="rId33"/>
    <p:sldId id="292" r:id="rId34"/>
    <p:sldId id="293" r:id="rId35"/>
    <p:sldId id="306" r:id="rId36"/>
    <p:sldId id="295" r:id="rId37"/>
    <p:sldId id="341" r:id="rId38"/>
    <p:sldId id="330" r:id="rId39"/>
    <p:sldId id="331" r:id="rId40"/>
    <p:sldId id="332" r:id="rId41"/>
    <p:sldId id="333" r:id="rId42"/>
    <p:sldId id="299" r:id="rId43"/>
    <p:sldId id="300" r:id="rId44"/>
    <p:sldId id="301" r:id="rId45"/>
    <p:sldId id="321" r:id="rId46"/>
    <p:sldId id="322" r:id="rId47"/>
    <p:sldId id="349" r:id="rId48"/>
    <p:sldId id="350" r:id="rId49"/>
    <p:sldId id="346" r:id="rId50"/>
    <p:sldId id="351" r:id="rId51"/>
    <p:sldId id="303" r:id="rId52"/>
    <p:sldId id="302" r:id="rId53"/>
    <p:sldId id="304" r:id="rId54"/>
    <p:sldId id="336" r:id="rId55"/>
    <p:sldId id="324" r:id="rId56"/>
    <p:sldId id="337" r:id="rId57"/>
    <p:sldId id="274" r:id="rId58"/>
    <p:sldId id="298" r:id="rId59"/>
    <p:sldId id="297"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33CC"/>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14" y="13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2C6B725E-70D7-43D2-9C8E-70DABC38C34A}"/>
    <pc:docChg chg="custSel addSld delSld modSld">
      <pc:chgData name="Wittman, Barry" userId="bff186cd-6ce8-41ba-8e8c-e85cdef216de" providerId="ADAL" clId="{2C6B725E-70D7-43D2-9C8E-70DABC38C34A}" dt="2025-08-20T17:11:12.523" v="276" actId="1036"/>
      <pc:docMkLst>
        <pc:docMk/>
      </pc:docMkLst>
      <pc:sldChg chg="addSp delSp modSp">
        <pc:chgData name="Wittman, Barry" userId="bff186cd-6ce8-41ba-8e8c-e85cdef216de" providerId="ADAL" clId="{2C6B725E-70D7-43D2-9C8E-70DABC38C34A}" dt="2025-08-20T17:11:12.523" v="276" actId="1036"/>
        <pc:sldMkLst>
          <pc:docMk/>
          <pc:sldMk cId="0" sldId="273"/>
        </pc:sldMkLst>
        <pc:graphicFrameChg chg="add mod modGraphic">
          <ac:chgData name="Wittman, Barry" userId="bff186cd-6ce8-41ba-8e8c-e85cdef216de" providerId="ADAL" clId="{2C6B725E-70D7-43D2-9C8E-70DABC38C34A}" dt="2025-08-20T17:11:12.523" v="276" actId="1036"/>
          <ac:graphicFrameMkLst>
            <pc:docMk/>
            <pc:sldMk cId="0" sldId="273"/>
            <ac:graphicFrameMk id="2" creationId="{68C26160-E6E0-45DA-8C31-9B637715AFC0}"/>
          </ac:graphicFrameMkLst>
        </pc:graphicFrameChg>
        <pc:graphicFrameChg chg="del">
          <ac:chgData name="Wittman, Barry" userId="bff186cd-6ce8-41ba-8e8c-e85cdef216de" providerId="ADAL" clId="{2C6B725E-70D7-43D2-9C8E-70DABC38C34A}" dt="2025-08-19T22:01:08.586" v="108" actId="478"/>
          <ac:graphicFrameMkLst>
            <pc:docMk/>
            <pc:sldMk cId="0" sldId="273"/>
            <ac:graphicFrameMk id="7" creationId="{00000000-0000-0000-0000-000000000000}"/>
          </ac:graphicFrameMkLst>
        </pc:graphicFrameChg>
      </pc:sldChg>
      <pc:sldChg chg="modSp">
        <pc:chgData name="Wittman, Barry" userId="bff186cd-6ce8-41ba-8e8c-e85cdef216de" providerId="ADAL" clId="{2C6B725E-70D7-43D2-9C8E-70DABC38C34A}" dt="2025-08-19T22:02:26.509" v="138" actId="20577"/>
        <pc:sldMkLst>
          <pc:docMk/>
          <pc:sldMk cId="0" sldId="276"/>
        </pc:sldMkLst>
        <pc:spChg chg="mod">
          <ac:chgData name="Wittman, Barry" userId="bff186cd-6ce8-41ba-8e8c-e85cdef216de" providerId="ADAL" clId="{2C6B725E-70D7-43D2-9C8E-70DABC38C34A}" dt="2025-08-19T22:02:26.509" v="138" actId="20577"/>
          <ac:spMkLst>
            <pc:docMk/>
            <pc:sldMk cId="0" sldId="276"/>
            <ac:spMk id="3" creationId="{00000000-0000-0000-0000-000000000000}"/>
          </ac:spMkLst>
        </pc:spChg>
      </pc:sldChg>
      <pc:sldChg chg="modSp modAnim">
        <pc:chgData name="Wittman, Barry" userId="bff186cd-6ce8-41ba-8e8c-e85cdef216de" providerId="ADAL" clId="{2C6B725E-70D7-43D2-9C8E-70DABC38C34A}" dt="2025-08-19T21:57:01.500" v="29" actId="20577"/>
        <pc:sldMkLst>
          <pc:docMk/>
          <pc:sldMk cId="0" sldId="277"/>
        </pc:sldMkLst>
        <pc:spChg chg="mod">
          <ac:chgData name="Wittman, Barry" userId="bff186cd-6ce8-41ba-8e8c-e85cdef216de" providerId="ADAL" clId="{2C6B725E-70D7-43D2-9C8E-70DABC38C34A}" dt="2025-08-19T21:57:01.500" v="29" actId="20577"/>
          <ac:spMkLst>
            <pc:docMk/>
            <pc:sldMk cId="0" sldId="277"/>
            <ac:spMk id="3" creationId="{00000000-0000-0000-0000-000000000000}"/>
          </ac:spMkLst>
        </pc:spChg>
      </pc:sldChg>
      <pc:sldChg chg="addSp delSp modSp">
        <pc:chgData name="Wittman, Barry" userId="bff186cd-6ce8-41ba-8e8c-e85cdef216de" providerId="ADAL" clId="{2C6B725E-70D7-43D2-9C8E-70DABC38C34A}" dt="2025-08-19T21:56:11.518" v="22" actId="1076"/>
        <pc:sldMkLst>
          <pc:docMk/>
          <pc:sldMk cId="0" sldId="280"/>
        </pc:sldMkLst>
        <pc:spChg chg="mod">
          <ac:chgData name="Wittman, Barry" userId="bff186cd-6ce8-41ba-8e8c-e85cdef216de" providerId="ADAL" clId="{2C6B725E-70D7-43D2-9C8E-70DABC38C34A}" dt="2025-08-19T21:56:09.843" v="21" actId="14100"/>
          <ac:spMkLst>
            <pc:docMk/>
            <pc:sldMk cId="0" sldId="280"/>
            <ac:spMk id="3" creationId="{00000000-0000-0000-0000-000000000000}"/>
          </ac:spMkLst>
        </pc:spChg>
        <pc:picChg chg="del">
          <ac:chgData name="Wittman, Barry" userId="bff186cd-6ce8-41ba-8e8c-e85cdef216de" providerId="ADAL" clId="{2C6B725E-70D7-43D2-9C8E-70DABC38C34A}" dt="2025-08-19T21:54:56.153" v="4" actId="478"/>
          <ac:picMkLst>
            <pc:docMk/>
            <pc:sldMk cId="0" sldId="280"/>
            <ac:picMk id="4" creationId="{00000000-0000-0000-0000-000000000000}"/>
          </ac:picMkLst>
        </pc:picChg>
        <pc:picChg chg="add mod">
          <ac:chgData name="Wittman, Barry" userId="bff186cd-6ce8-41ba-8e8c-e85cdef216de" providerId="ADAL" clId="{2C6B725E-70D7-43D2-9C8E-70DABC38C34A}" dt="2025-08-19T21:56:11.518" v="22" actId="1076"/>
          <ac:picMkLst>
            <pc:docMk/>
            <pc:sldMk cId="0" sldId="280"/>
            <ac:picMk id="5" creationId="{77695D6B-2809-4EB3-97EB-DB68EFE99295}"/>
          </ac:picMkLst>
        </pc:picChg>
      </pc:sldChg>
      <pc:sldChg chg="modSp">
        <pc:chgData name="Wittman, Barry" userId="bff186cd-6ce8-41ba-8e8c-e85cdef216de" providerId="ADAL" clId="{2C6B725E-70D7-43D2-9C8E-70DABC38C34A}" dt="2025-08-19T22:00:59.599" v="107" actId="20577"/>
        <pc:sldMkLst>
          <pc:docMk/>
          <pc:sldMk cId="0" sldId="283"/>
        </pc:sldMkLst>
        <pc:spChg chg="mod">
          <ac:chgData name="Wittman, Barry" userId="bff186cd-6ce8-41ba-8e8c-e85cdef216de" providerId="ADAL" clId="{2C6B725E-70D7-43D2-9C8E-70DABC38C34A}" dt="2025-08-19T22:00:59.599" v="107" actId="20577"/>
          <ac:spMkLst>
            <pc:docMk/>
            <pc:sldMk cId="0" sldId="283"/>
            <ac:spMk id="5" creationId="{00000000-0000-0000-0000-000000000000}"/>
          </ac:spMkLst>
        </pc:spChg>
      </pc:sldChg>
      <pc:sldChg chg="modSp">
        <pc:chgData name="Wittman, Barry" userId="bff186cd-6ce8-41ba-8e8c-e85cdef216de" providerId="ADAL" clId="{2C6B725E-70D7-43D2-9C8E-70DABC38C34A}" dt="2025-08-20T13:19:41.918" v="241" actId="20577"/>
        <pc:sldMkLst>
          <pc:docMk/>
          <pc:sldMk cId="0" sldId="290"/>
        </pc:sldMkLst>
        <pc:graphicFrameChg chg="mod">
          <ac:chgData name="Wittman, Barry" userId="bff186cd-6ce8-41ba-8e8c-e85cdef216de" providerId="ADAL" clId="{2C6B725E-70D7-43D2-9C8E-70DABC38C34A}" dt="2025-08-20T13:19:41.918" v="241" actId="20577"/>
          <ac:graphicFrameMkLst>
            <pc:docMk/>
            <pc:sldMk cId="0" sldId="290"/>
            <ac:graphicFrameMk id="8" creationId="{00000000-0000-0000-0000-000000000000}"/>
          </ac:graphicFrameMkLst>
        </pc:graphicFrameChg>
      </pc:sldChg>
      <pc:sldChg chg="modSp">
        <pc:chgData name="Wittman, Barry" userId="bff186cd-6ce8-41ba-8e8c-e85cdef216de" providerId="ADAL" clId="{2C6B725E-70D7-43D2-9C8E-70DABC38C34A}" dt="2025-08-20T13:19:47.580" v="261" actId="20577"/>
        <pc:sldMkLst>
          <pc:docMk/>
          <pc:sldMk cId="0" sldId="292"/>
        </pc:sldMkLst>
        <pc:spChg chg="mod">
          <ac:chgData name="Wittman, Barry" userId="bff186cd-6ce8-41ba-8e8c-e85cdef216de" providerId="ADAL" clId="{2C6B725E-70D7-43D2-9C8E-70DABC38C34A}" dt="2025-08-20T13:19:47.580" v="261" actId="20577"/>
          <ac:spMkLst>
            <pc:docMk/>
            <pc:sldMk cId="0" sldId="292"/>
            <ac:spMk id="3" creationId="{00000000-0000-0000-0000-000000000000}"/>
          </ac:spMkLst>
        </pc:spChg>
      </pc:sldChg>
      <pc:sldChg chg="modSp">
        <pc:chgData name="Wittman, Barry" userId="bff186cd-6ce8-41ba-8e8c-e85cdef216de" providerId="ADAL" clId="{2C6B725E-70D7-43D2-9C8E-70DABC38C34A}" dt="2025-08-19T22:02:43.438" v="140" actId="113"/>
        <pc:sldMkLst>
          <pc:docMk/>
          <pc:sldMk cId="0" sldId="293"/>
        </pc:sldMkLst>
        <pc:spChg chg="mod">
          <ac:chgData name="Wittman, Barry" userId="bff186cd-6ce8-41ba-8e8c-e85cdef216de" providerId="ADAL" clId="{2C6B725E-70D7-43D2-9C8E-70DABC38C34A}" dt="2025-08-19T22:02:43.438" v="140" actId="113"/>
          <ac:spMkLst>
            <pc:docMk/>
            <pc:sldMk cId="0" sldId="293"/>
            <ac:spMk id="3" creationId="{00000000-0000-0000-0000-000000000000}"/>
          </ac:spMkLst>
        </pc:spChg>
      </pc:sldChg>
      <pc:sldChg chg="modSp">
        <pc:chgData name="Wittman, Barry" userId="bff186cd-6ce8-41ba-8e8c-e85cdef216de" providerId="ADAL" clId="{2C6B725E-70D7-43D2-9C8E-70DABC38C34A}" dt="2025-08-19T21:58:47.422" v="81" actId="114"/>
        <pc:sldMkLst>
          <pc:docMk/>
          <pc:sldMk cId="0" sldId="294"/>
        </pc:sldMkLst>
        <pc:spChg chg="mod">
          <ac:chgData name="Wittman, Barry" userId="bff186cd-6ce8-41ba-8e8c-e85cdef216de" providerId="ADAL" clId="{2C6B725E-70D7-43D2-9C8E-70DABC38C34A}" dt="2025-08-19T21:58:47.422" v="81" actId="114"/>
          <ac:spMkLst>
            <pc:docMk/>
            <pc:sldMk cId="0" sldId="294"/>
            <ac:spMk id="3" creationId="{00000000-0000-0000-0000-000000000000}"/>
          </ac:spMkLst>
        </pc:spChg>
      </pc:sldChg>
      <pc:sldChg chg="add">
        <pc:chgData name="Wittman, Barry" userId="bff186cd-6ce8-41ba-8e8c-e85cdef216de" providerId="ADAL" clId="{2C6B725E-70D7-43D2-9C8E-70DABC38C34A}" dt="2025-08-19T22:03:14.284" v="141"/>
        <pc:sldMkLst>
          <pc:docMk/>
          <pc:sldMk cId="0" sldId="295"/>
        </pc:sldMkLst>
      </pc:sldChg>
      <pc:sldChg chg="modSp">
        <pc:chgData name="Wittman, Barry" userId="bff186cd-6ce8-41ba-8e8c-e85cdef216de" providerId="ADAL" clId="{2C6B725E-70D7-43D2-9C8E-70DABC38C34A}" dt="2025-08-19T21:56:46.669" v="27" actId="403"/>
        <pc:sldMkLst>
          <pc:docMk/>
          <pc:sldMk cId="0" sldId="313"/>
        </pc:sldMkLst>
        <pc:spChg chg="mod">
          <ac:chgData name="Wittman, Barry" userId="bff186cd-6ce8-41ba-8e8c-e85cdef216de" providerId="ADAL" clId="{2C6B725E-70D7-43D2-9C8E-70DABC38C34A}" dt="2025-08-19T21:56:46.669" v="27" actId="403"/>
          <ac:spMkLst>
            <pc:docMk/>
            <pc:sldMk cId="0" sldId="313"/>
            <ac:spMk id="3" creationId="{00000000-0000-0000-0000-000000000000}"/>
          </ac:spMkLst>
        </pc:spChg>
      </pc:sldChg>
      <pc:sldChg chg="modSp modAnim">
        <pc:chgData name="Wittman, Barry" userId="bff186cd-6ce8-41ba-8e8c-e85cdef216de" providerId="ADAL" clId="{2C6B725E-70D7-43D2-9C8E-70DABC38C34A}" dt="2025-08-19T21:58:11.772" v="56"/>
        <pc:sldMkLst>
          <pc:docMk/>
          <pc:sldMk cId="0" sldId="318"/>
        </pc:sldMkLst>
        <pc:spChg chg="mod">
          <ac:chgData name="Wittman, Barry" userId="bff186cd-6ce8-41ba-8e8c-e85cdef216de" providerId="ADAL" clId="{2C6B725E-70D7-43D2-9C8E-70DABC38C34A}" dt="2025-08-19T21:58:04.725" v="54" actId="20577"/>
          <ac:spMkLst>
            <pc:docMk/>
            <pc:sldMk cId="0" sldId="318"/>
            <ac:spMk id="3" creationId="{00000000-0000-0000-0000-000000000000}"/>
          </ac:spMkLst>
        </pc:spChg>
      </pc:sldChg>
      <pc:sldChg chg="modSp modAnim">
        <pc:chgData name="Wittman, Barry" userId="bff186cd-6ce8-41ba-8e8c-e85cdef216de" providerId="ADAL" clId="{2C6B725E-70D7-43D2-9C8E-70DABC38C34A}" dt="2025-08-19T21:58:20.639" v="69" actId="27636"/>
        <pc:sldMkLst>
          <pc:docMk/>
          <pc:sldMk cId="1694906817" sldId="325"/>
        </pc:sldMkLst>
        <pc:spChg chg="mod">
          <ac:chgData name="Wittman, Barry" userId="bff186cd-6ce8-41ba-8e8c-e85cdef216de" providerId="ADAL" clId="{2C6B725E-70D7-43D2-9C8E-70DABC38C34A}" dt="2025-08-19T21:58:20.639" v="69" actId="27636"/>
          <ac:spMkLst>
            <pc:docMk/>
            <pc:sldMk cId="1694906817" sldId="325"/>
            <ac:spMk id="3" creationId="{00000000-0000-0000-0000-000000000000}"/>
          </ac:spMkLst>
        </pc:spChg>
      </pc:sldChg>
      <pc:sldChg chg="del">
        <pc:chgData name="Wittman, Barry" userId="bff186cd-6ce8-41ba-8e8c-e85cdef216de" providerId="ADAL" clId="{2C6B725E-70D7-43D2-9C8E-70DABC38C34A}" dt="2025-08-19T22:03:15.857" v="142" actId="2696"/>
        <pc:sldMkLst>
          <pc:docMk/>
          <pc:sldMk cId="1276870119" sldId="327"/>
        </pc:sldMkLst>
      </pc:sldChg>
      <pc:sldChg chg="modSp">
        <pc:chgData name="Wittman, Barry" userId="bff186cd-6ce8-41ba-8e8c-e85cdef216de" providerId="ADAL" clId="{2C6B725E-70D7-43D2-9C8E-70DABC38C34A}" dt="2025-08-19T21:56:20.988" v="25" actId="20577"/>
        <pc:sldMkLst>
          <pc:docMk/>
          <pc:sldMk cId="2552967879" sldId="328"/>
        </pc:sldMkLst>
        <pc:spChg chg="mod">
          <ac:chgData name="Wittman, Barry" userId="bff186cd-6ce8-41ba-8e8c-e85cdef216de" providerId="ADAL" clId="{2C6B725E-70D7-43D2-9C8E-70DABC38C34A}" dt="2025-08-19T21:56:20.988" v="25" actId="20577"/>
          <ac:spMkLst>
            <pc:docMk/>
            <pc:sldMk cId="2552967879" sldId="328"/>
            <ac:spMk id="3" creationId="{00000000-0000-0000-0000-000000000000}"/>
          </ac:spMkLst>
        </pc:spChg>
      </pc:sldChg>
      <pc:sldChg chg="modSp add">
        <pc:chgData name="Wittman, Barry" userId="bff186cd-6ce8-41ba-8e8c-e85cdef216de" providerId="ADAL" clId="{2C6B725E-70D7-43D2-9C8E-70DABC38C34A}" dt="2025-08-20T15:42:57.181" v="272" actId="20577"/>
        <pc:sldMkLst>
          <pc:docMk/>
          <pc:sldMk cId="2520298445" sldId="338"/>
        </pc:sldMkLst>
        <pc:spChg chg="mod">
          <ac:chgData name="Wittman, Barry" userId="bff186cd-6ce8-41ba-8e8c-e85cdef216de" providerId="ADAL" clId="{2C6B725E-70D7-43D2-9C8E-70DABC38C34A}" dt="2025-08-20T15:42:57.181" v="272" actId="20577"/>
          <ac:spMkLst>
            <pc:docMk/>
            <pc:sldMk cId="2520298445" sldId="338"/>
            <ac:spMk id="3" creationId="{00000000-0000-0000-0000-000000000000}"/>
          </ac:spMkLst>
        </pc:spChg>
      </pc:sldChg>
      <pc:sldChg chg="add">
        <pc:chgData name="Wittman, Barry" userId="bff186cd-6ce8-41ba-8e8c-e85cdef216de" providerId="ADAL" clId="{2C6B725E-70D7-43D2-9C8E-70DABC38C34A}" dt="2025-08-19T22:03:33.488" v="143"/>
        <pc:sldMkLst>
          <pc:docMk/>
          <pc:sldMk cId="501410009" sldId="341"/>
        </pc:sldMkLst>
      </pc:sldChg>
      <pc:sldChg chg="mod">
        <pc:chgData name="Wittman, Barry" userId="bff186cd-6ce8-41ba-8e8c-e85cdef216de" providerId="ADAL" clId="{2C6B725E-70D7-43D2-9C8E-70DABC38C34A}" dt="2025-08-19T21:52:43.440" v="3" actId="27918"/>
        <pc:sldMkLst>
          <pc:docMk/>
          <pc:sldMk cId="3536773500" sldId="342"/>
        </pc:sldMkLst>
      </pc:sldChg>
      <pc:sldChg chg="modSp">
        <pc:chgData name="Wittman, Barry" userId="bff186cd-6ce8-41ba-8e8c-e85cdef216de" providerId="ADAL" clId="{2C6B725E-70D7-43D2-9C8E-70DABC38C34A}" dt="2025-08-20T13:19:18.920" v="170" actId="20577"/>
        <pc:sldMkLst>
          <pc:docMk/>
          <pc:sldMk cId="1322679613" sldId="343"/>
        </pc:sldMkLst>
        <pc:spChg chg="mod">
          <ac:chgData name="Wittman, Barry" userId="bff186cd-6ce8-41ba-8e8c-e85cdef216de" providerId="ADAL" clId="{2C6B725E-70D7-43D2-9C8E-70DABC38C34A}" dt="2025-08-20T13:19:18.920" v="170" actId="20577"/>
          <ac:spMkLst>
            <pc:docMk/>
            <pc:sldMk cId="1322679613" sldId="343"/>
            <ac:spMk id="3" creationId="{00000000-0000-0000-0000-000000000000}"/>
          </ac:spMkLst>
        </pc:spChg>
      </pc:sldChg>
      <pc:sldChg chg="modSp">
        <pc:chgData name="Wittman, Barry" userId="bff186cd-6ce8-41ba-8e8c-e85cdef216de" providerId="ADAL" clId="{2C6B725E-70D7-43D2-9C8E-70DABC38C34A}" dt="2025-08-20T13:19:34.810" v="221" actId="20577"/>
        <pc:sldMkLst>
          <pc:docMk/>
          <pc:sldMk cId="3279095076" sldId="344"/>
        </pc:sldMkLst>
        <pc:spChg chg="mod">
          <ac:chgData name="Wittman, Barry" userId="bff186cd-6ce8-41ba-8e8c-e85cdef216de" providerId="ADAL" clId="{2C6B725E-70D7-43D2-9C8E-70DABC38C34A}" dt="2025-08-20T13:19:26.234" v="194" actId="20577"/>
          <ac:spMkLst>
            <pc:docMk/>
            <pc:sldMk cId="3279095076" sldId="344"/>
            <ac:spMk id="4" creationId="{00000000-0000-0000-0000-000000000000}"/>
          </ac:spMkLst>
        </pc:spChg>
        <pc:spChg chg="mod">
          <ac:chgData name="Wittman, Barry" userId="bff186cd-6ce8-41ba-8e8c-e85cdef216de" providerId="ADAL" clId="{2C6B725E-70D7-43D2-9C8E-70DABC38C34A}" dt="2025-08-20T13:19:34.810" v="221" actId="20577"/>
          <ac:spMkLst>
            <pc:docMk/>
            <pc:sldMk cId="3279095076" sldId="344"/>
            <ac:spMk id="5" creationId="{00000000-0000-0000-0000-000000000000}"/>
          </ac:spMkLst>
        </pc:spChg>
      </pc:sldChg>
      <pc:sldChg chg="modSp">
        <pc:chgData name="Wittman, Barry" userId="bff186cd-6ce8-41ba-8e8c-e85cdef216de" providerId="ADAL" clId="{2C6B725E-70D7-43D2-9C8E-70DABC38C34A}" dt="2025-08-19T22:05:18.083" v="150" actId="1036"/>
        <pc:sldMkLst>
          <pc:docMk/>
          <pc:sldMk cId="2939384911" sldId="346"/>
        </pc:sldMkLst>
        <pc:spChg chg="mod">
          <ac:chgData name="Wittman, Barry" userId="bff186cd-6ce8-41ba-8e8c-e85cdef216de" providerId="ADAL" clId="{2C6B725E-70D7-43D2-9C8E-70DABC38C34A}" dt="2025-08-19T22:05:18.083" v="150" actId="1036"/>
          <ac:spMkLst>
            <pc:docMk/>
            <pc:sldMk cId="2939384911" sldId="346"/>
            <ac:spMk id="3" creationId="{00000000-0000-0000-0000-000000000000}"/>
          </ac:spMkLst>
        </pc:spChg>
      </pc:sldChg>
      <pc:sldChg chg="modSp modAnim">
        <pc:chgData name="Wittman, Barry" userId="bff186cd-6ce8-41ba-8e8c-e85cdef216de" providerId="ADAL" clId="{2C6B725E-70D7-43D2-9C8E-70DABC38C34A}" dt="2025-08-19T22:04:58.072" v="147" actId="403"/>
        <pc:sldMkLst>
          <pc:docMk/>
          <pc:sldMk cId="1290257332" sldId="349"/>
        </pc:sldMkLst>
        <pc:spChg chg="mod">
          <ac:chgData name="Wittman, Barry" userId="bff186cd-6ce8-41ba-8e8c-e85cdef216de" providerId="ADAL" clId="{2C6B725E-70D7-43D2-9C8E-70DABC38C34A}" dt="2025-08-19T22:04:58.072" v="147" actId="403"/>
          <ac:spMkLst>
            <pc:docMk/>
            <pc:sldMk cId="1290257332" sldId="349"/>
            <ac:spMk id="3" creationId="{00000000-0000-0000-0000-000000000000}"/>
          </ac:spMkLst>
        </pc:spChg>
      </pc:sldChg>
      <pc:sldChg chg="del">
        <pc:chgData name="Wittman, Barry" userId="bff186cd-6ce8-41ba-8e8c-e85cdef216de" providerId="ADAL" clId="{2C6B725E-70D7-43D2-9C8E-70DABC38C34A}" dt="2025-08-19T21:51:08.907" v="1" actId="2696"/>
        <pc:sldMkLst>
          <pc:docMk/>
          <pc:sldMk cId="1384969043" sldId="352"/>
        </pc:sldMkLst>
      </pc:sldChg>
      <pc:sldChg chg="del">
        <pc:chgData name="Wittman, Barry" userId="bff186cd-6ce8-41ba-8e8c-e85cdef216de" providerId="ADAL" clId="{2C6B725E-70D7-43D2-9C8E-70DABC38C34A}" dt="2025-08-19T22:03:43.993" v="144" actId="2696"/>
        <pc:sldMkLst>
          <pc:docMk/>
          <pc:sldMk cId="3936862084" sldId="35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4874300087489066"/>
          <c:y val="3.7209302325581395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Majors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3E31-4212-BCE7-94F4D5F26C9F}"/>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3E31-4212-BCE7-94F4D5F26C9F}"/>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3E31-4212-BCE7-94F4D5F26C9F}"/>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3E31-4212-BCE7-94F4D5F26C9F}"/>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3E31-4212-BCE7-94F4D5F26C9F}"/>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c:f>
              <c:strCache>
                <c:ptCount val="1"/>
                <c:pt idx="0">
                  <c:v>Computer Science</c:v>
                </c:pt>
              </c:strCache>
            </c:strRef>
          </c:cat>
          <c:val>
            <c:numRef>
              <c:f>Sheet1!$B$2</c:f>
              <c:numCache>
                <c:formatCode>General</c:formatCode>
                <c:ptCount val="1"/>
                <c:pt idx="0">
                  <c:v>15</c:v>
                </c:pt>
              </c:numCache>
            </c:numRef>
          </c:val>
          <c:extLst>
            <c:ext xmlns:c16="http://schemas.microsoft.com/office/drawing/2014/chart" uri="{C3380CC4-5D6E-409C-BE32-E72D297353CC}">
              <c16:uniqueId val="{0000000A-3E31-4212-BCE7-94F4D5F26C9F}"/>
            </c:ext>
          </c:extLst>
        </c:ser>
        <c:dLbls>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65904724409448823"/>
          <c:y val="0.19153451748763958"/>
          <c:w val="0.33261942257217847"/>
          <c:h val="0.54886101446621494"/>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5D7C4-3410-4D0F-B36E-554D22197CE6}" type="doc">
      <dgm:prSet loTypeId="urn:microsoft.com/office/officeart/2005/8/layout/chevron2" loCatId="list" qsTypeId="urn:microsoft.com/office/officeart/2005/8/quickstyle/simple4" qsCatId="simple" csTypeId="urn:microsoft.com/office/officeart/2005/8/colors/colorful1#18" csCatId="colorful" phldr="1"/>
      <dgm:spPr/>
      <dgm:t>
        <a:bodyPr/>
        <a:lstStyle/>
        <a:p>
          <a:endParaRPr lang="en-US"/>
        </a:p>
      </dgm:t>
    </dgm:pt>
    <dgm:pt modelId="{9DCB681B-A449-4B0F-BA50-7457DA02F5A9}">
      <dgm:prSet phldrT="[Text]"/>
      <dgm:spPr/>
      <dgm:t>
        <a:bodyPr/>
        <a:lstStyle/>
        <a:p>
          <a:r>
            <a:rPr lang="en-US" dirty="0"/>
            <a:t>30%</a:t>
          </a:r>
        </a:p>
      </dgm:t>
    </dgm:pt>
    <dgm:pt modelId="{FA5D46A2-D628-4286-85E9-674D60EAF93B}" type="parTrans" cxnId="{8517771E-83D0-40BC-B39D-2A23BF92DE2A}">
      <dgm:prSet/>
      <dgm:spPr/>
      <dgm:t>
        <a:bodyPr/>
        <a:lstStyle/>
        <a:p>
          <a:endParaRPr lang="en-US"/>
        </a:p>
      </dgm:t>
    </dgm:pt>
    <dgm:pt modelId="{059ABB7C-98CA-4BB1-8CBB-A0A9CC7E1955}" type="sibTrans" cxnId="{8517771E-83D0-40BC-B39D-2A23BF92DE2A}">
      <dgm:prSet/>
      <dgm:spPr/>
      <dgm:t>
        <a:bodyPr/>
        <a:lstStyle/>
        <a:p>
          <a:endParaRPr lang="en-US"/>
        </a:p>
      </dgm:t>
    </dgm:pt>
    <dgm:pt modelId="{E21E4EEB-49D4-459E-A41F-AD578CB2F078}">
      <dgm:prSet phldrT="[Text]"/>
      <dgm:spPr/>
      <dgm:t>
        <a:bodyPr/>
        <a:lstStyle/>
        <a:p>
          <a:r>
            <a:rPr lang="en-US" dirty="0"/>
            <a:t>Three team projects</a:t>
          </a:r>
        </a:p>
      </dgm:t>
    </dgm:pt>
    <dgm:pt modelId="{FD726678-A338-4036-A7CC-A06EC8BC950C}" type="parTrans" cxnId="{5E03DD40-2876-497F-B032-E45935AA0E97}">
      <dgm:prSet/>
      <dgm:spPr/>
      <dgm:t>
        <a:bodyPr/>
        <a:lstStyle/>
        <a:p>
          <a:endParaRPr lang="en-US"/>
        </a:p>
      </dgm:t>
    </dgm:pt>
    <dgm:pt modelId="{FF2F222F-8F9B-4118-B542-950F520C517F}" type="sibTrans" cxnId="{5E03DD40-2876-497F-B032-E45935AA0E97}">
      <dgm:prSet/>
      <dgm:spPr/>
      <dgm:t>
        <a:bodyPr/>
        <a:lstStyle/>
        <a:p>
          <a:endParaRPr lang="en-US"/>
        </a:p>
      </dgm:t>
    </dgm:pt>
    <dgm:pt modelId="{539A618A-A785-4CBE-834D-15E1AC7FA285}">
      <dgm:prSet phldrT="[Text]"/>
      <dgm:spPr/>
      <dgm:t>
        <a:bodyPr/>
        <a:lstStyle/>
        <a:p>
          <a:r>
            <a:rPr lang="en-US" dirty="0"/>
            <a:t>15%</a:t>
          </a:r>
        </a:p>
      </dgm:t>
    </dgm:pt>
    <dgm:pt modelId="{17CA777D-D70B-4B9E-9EA2-6C89CB4E6FD1}" type="parTrans" cxnId="{AE2BA671-A5FA-4247-B975-64009B627A54}">
      <dgm:prSet/>
      <dgm:spPr/>
      <dgm:t>
        <a:bodyPr/>
        <a:lstStyle/>
        <a:p>
          <a:endParaRPr lang="en-US"/>
        </a:p>
      </dgm:t>
    </dgm:pt>
    <dgm:pt modelId="{BF1555F8-6ABB-472D-A276-963381F660B8}" type="sibTrans" cxnId="{AE2BA671-A5FA-4247-B975-64009B627A54}">
      <dgm:prSet/>
      <dgm:spPr/>
      <dgm:t>
        <a:bodyPr/>
        <a:lstStyle/>
        <a:p>
          <a:endParaRPr lang="en-US"/>
        </a:p>
      </dgm:t>
    </dgm:pt>
    <dgm:pt modelId="{D0E50B15-1CD6-4117-B423-D65A50F38DA7}">
      <dgm:prSet phldrT="[Text]"/>
      <dgm:spPr/>
      <dgm:t>
        <a:bodyPr/>
        <a:lstStyle/>
        <a:p>
          <a:r>
            <a:rPr lang="en-US" dirty="0"/>
            <a:t>Homework assignments</a:t>
          </a:r>
        </a:p>
      </dgm:t>
    </dgm:pt>
    <dgm:pt modelId="{4D30B929-63B8-4995-90F8-A3BE494B4A77}" type="parTrans" cxnId="{BE3BB7AB-77DF-4B8C-A141-79BDFDF31AA9}">
      <dgm:prSet/>
      <dgm:spPr/>
      <dgm:t>
        <a:bodyPr/>
        <a:lstStyle/>
        <a:p>
          <a:endParaRPr lang="en-US"/>
        </a:p>
      </dgm:t>
    </dgm:pt>
    <dgm:pt modelId="{43A66D05-48BC-4E1C-86F8-997096A12987}" type="sibTrans" cxnId="{BE3BB7AB-77DF-4B8C-A141-79BDFDF31AA9}">
      <dgm:prSet/>
      <dgm:spPr/>
      <dgm:t>
        <a:bodyPr/>
        <a:lstStyle/>
        <a:p>
          <a:endParaRPr lang="en-US"/>
        </a:p>
      </dgm:t>
    </dgm:pt>
    <dgm:pt modelId="{ACA58715-8D12-4292-B435-9F1E4398AC26}">
      <dgm:prSet phldrT="[Text]"/>
      <dgm:spPr/>
      <dgm:t>
        <a:bodyPr/>
        <a:lstStyle/>
        <a:p>
          <a:r>
            <a:rPr lang="en-US" dirty="0"/>
            <a:t>30%</a:t>
          </a:r>
        </a:p>
      </dgm:t>
    </dgm:pt>
    <dgm:pt modelId="{4CC96750-F115-4921-A546-2E76B21D3670}" type="parTrans" cxnId="{DF485D42-F8BF-45FA-8333-28E27A592E22}">
      <dgm:prSet/>
      <dgm:spPr/>
      <dgm:t>
        <a:bodyPr/>
        <a:lstStyle/>
        <a:p>
          <a:endParaRPr lang="en-US"/>
        </a:p>
      </dgm:t>
    </dgm:pt>
    <dgm:pt modelId="{9833F1AB-0D0C-4045-B73F-C06F69021C63}" type="sibTrans" cxnId="{DF485D42-F8BF-45FA-8333-28E27A592E22}">
      <dgm:prSet/>
      <dgm:spPr/>
      <dgm:t>
        <a:bodyPr/>
        <a:lstStyle/>
        <a:p>
          <a:endParaRPr lang="en-US"/>
        </a:p>
      </dgm:t>
    </dgm:pt>
    <dgm:pt modelId="{2ED8F00E-4085-4DEA-9074-DA603C7CAA63}">
      <dgm:prSet phldrT="[Text]"/>
      <dgm:spPr/>
      <dgm:t>
        <a:bodyPr/>
        <a:lstStyle/>
        <a:p>
          <a:r>
            <a:rPr lang="en-US" dirty="0"/>
            <a:t>Two equally weighted midterm exams</a:t>
          </a:r>
        </a:p>
      </dgm:t>
    </dgm:pt>
    <dgm:pt modelId="{0215FEE2-FD4B-4001-BBCC-70BF01A936E4}" type="parTrans" cxnId="{C9B73D1F-B8CB-4DBC-B449-101FE90BF9CF}">
      <dgm:prSet/>
      <dgm:spPr/>
      <dgm:t>
        <a:bodyPr/>
        <a:lstStyle/>
        <a:p>
          <a:endParaRPr lang="en-US"/>
        </a:p>
      </dgm:t>
    </dgm:pt>
    <dgm:pt modelId="{E78F7E6D-539E-41C6-8463-933B09C5BB7E}" type="sibTrans" cxnId="{C9B73D1F-B8CB-4DBC-B449-101FE90BF9CF}">
      <dgm:prSet/>
      <dgm:spPr/>
      <dgm:t>
        <a:bodyPr/>
        <a:lstStyle/>
        <a:p>
          <a:endParaRPr lang="en-US"/>
        </a:p>
      </dgm:t>
    </dgm:pt>
    <dgm:pt modelId="{29A1DD6D-8568-44D5-ABCA-FB06CB2BC61C}">
      <dgm:prSet phldrT="[Text]"/>
      <dgm:spPr/>
      <dgm:t>
        <a:bodyPr/>
        <a:lstStyle/>
        <a:p>
          <a:r>
            <a:rPr lang="en-US" dirty="0"/>
            <a:t>15%</a:t>
          </a:r>
        </a:p>
      </dgm:t>
    </dgm:pt>
    <dgm:pt modelId="{41A0DA07-F0A0-4FE2-A89C-EA9BE3F30519}" type="parTrans" cxnId="{A8C760F8-FF66-485F-9DBE-9F01FAE07C79}">
      <dgm:prSet/>
      <dgm:spPr/>
      <dgm:t>
        <a:bodyPr/>
        <a:lstStyle/>
        <a:p>
          <a:endParaRPr lang="en-US"/>
        </a:p>
      </dgm:t>
    </dgm:pt>
    <dgm:pt modelId="{0D41B8B3-8476-4DE7-86C2-4AC36B46625A}" type="sibTrans" cxnId="{A8C760F8-FF66-485F-9DBE-9F01FAE07C79}">
      <dgm:prSet/>
      <dgm:spPr/>
      <dgm:t>
        <a:bodyPr/>
        <a:lstStyle/>
        <a:p>
          <a:endParaRPr lang="en-US"/>
        </a:p>
      </dgm:t>
    </dgm:pt>
    <dgm:pt modelId="{6C8FE3EF-81C4-49AD-A060-D34DDBF4226E}">
      <dgm:prSet phldrT="[Text]"/>
      <dgm:spPr/>
      <dgm:t>
        <a:bodyPr/>
        <a:lstStyle/>
        <a:p>
          <a:r>
            <a:rPr lang="en-US" dirty="0"/>
            <a:t>Final exam</a:t>
          </a:r>
        </a:p>
      </dgm:t>
    </dgm:pt>
    <dgm:pt modelId="{A3C805E0-26D0-4B82-995A-43A7C6420FC4}" type="parTrans" cxnId="{4E230D9F-82D3-443A-A4F7-7FA8CDEF96A1}">
      <dgm:prSet/>
      <dgm:spPr/>
      <dgm:t>
        <a:bodyPr/>
        <a:lstStyle/>
        <a:p>
          <a:endParaRPr lang="en-US"/>
        </a:p>
      </dgm:t>
    </dgm:pt>
    <dgm:pt modelId="{8502C190-A553-4F67-96C0-0A6926E0AC33}" type="sibTrans" cxnId="{4E230D9F-82D3-443A-A4F7-7FA8CDEF96A1}">
      <dgm:prSet/>
      <dgm:spPr/>
      <dgm:t>
        <a:bodyPr/>
        <a:lstStyle/>
        <a:p>
          <a:endParaRPr lang="en-US"/>
        </a:p>
      </dgm:t>
    </dgm:pt>
    <dgm:pt modelId="{566B0F44-96DD-42CE-B963-6F9432F36C2A}">
      <dgm:prSet phldrT="[Text]"/>
      <dgm:spPr/>
      <dgm:t>
        <a:bodyPr/>
        <a:lstStyle/>
        <a:p>
          <a:r>
            <a:rPr lang="en-US" dirty="0"/>
            <a:t>5%</a:t>
          </a:r>
        </a:p>
      </dgm:t>
    </dgm:pt>
    <dgm:pt modelId="{C3794CA1-886A-4352-A152-E344D283211A}" type="parTrans" cxnId="{177FD10F-256C-4983-9D52-AFEA7D16ABD5}">
      <dgm:prSet/>
      <dgm:spPr/>
      <dgm:t>
        <a:bodyPr/>
        <a:lstStyle/>
        <a:p>
          <a:endParaRPr lang="en-US"/>
        </a:p>
      </dgm:t>
    </dgm:pt>
    <dgm:pt modelId="{BD93AD37-E512-4479-988C-052E2EFE8CAF}" type="sibTrans" cxnId="{177FD10F-256C-4983-9D52-AFEA7D16ABD5}">
      <dgm:prSet/>
      <dgm:spPr/>
      <dgm:t>
        <a:bodyPr/>
        <a:lstStyle/>
        <a:p>
          <a:endParaRPr lang="en-US"/>
        </a:p>
      </dgm:t>
    </dgm:pt>
    <dgm:pt modelId="{E27F9260-3191-4EBD-AA76-B574EDFF9E4F}">
      <dgm:prSet phldrT="[Text]"/>
      <dgm:spPr/>
      <dgm:t>
        <a:bodyPr/>
        <a:lstStyle/>
        <a:p>
          <a:r>
            <a:rPr lang="en-US" dirty="0"/>
            <a:t>Individual presentations</a:t>
          </a:r>
        </a:p>
      </dgm:t>
    </dgm:pt>
    <dgm:pt modelId="{E93E405D-4330-4D5D-8B06-67A45A00197F}" type="parTrans" cxnId="{D4CB93B2-8C1E-47E1-9C40-7515B40A9EE1}">
      <dgm:prSet/>
      <dgm:spPr/>
      <dgm:t>
        <a:bodyPr/>
        <a:lstStyle/>
        <a:p>
          <a:endParaRPr lang="en-US"/>
        </a:p>
      </dgm:t>
    </dgm:pt>
    <dgm:pt modelId="{4D2B3676-F740-46DC-8EAC-A29DC49B3FA5}" type="sibTrans" cxnId="{D4CB93B2-8C1E-47E1-9C40-7515B40A9EE1}">
      <dgm:prSet/>
      <dgm:spPr/>
      <dgm:t>
        <a:bodyPr/>
        <a:lstStyle/>
        <a:p>
          <a:endParaRPr lang="en-US"/>
        </a:p>
      </dgm:t>
    </dgm:pt>
    <dgm:pt modelId="{378191CD-5FE7-420D-A057-E778B222DF1E}">
      <dgm:prSet phldrT="[Text]"/>
      <dgm:spPr/>
      <dgm:t>
        <a:bodyPr/>
        <a:lstStyle/>
        <a:p>
          <a:r>
            <a:rPr lang="en-US" dirty="0"/>
            <a:t>5%</a:t>
          </a:r>
        </a:p>
      </dgm:t>
    </dgm:pt>
    <dgm:pt modelId="{D368585F-BCF0-4022-9E3E-128AD665EE86}" type="parTrans" cxnId="{7C669F02-36AB-41E5-8336-4F7295E44BD5}">
      <dgm:prSet/>
      <dgm:spPr/>
      <dgm:t>
        <a:bodyPr/>
        <a:lstStyle/>
        <a:p>
          <a:endParaRPr lang="en-US"/>
        </a:p>
      </dgm:t>
    </dgm:pt>
    <dgm:pt modelId="{2844EE8C-DE51-4720-97F0-78605E4EA41C}" type="sibTrans" cxnId="{7C669F02-36AB-41E5-8336-4F7295E44BD5}">
      <dgm:prSet/>
      <dgm:spPr/>
      <dgm:t>
        <a:bodyPr/>
        <a:lstStyle/>
        <a:p>
          <a:endParaRPr lang="en-US"/>
        </a:p>
      </dgm:t>
    </dgm:pt>
    <dgm:pt modelId="{8DD2230D-9F81-42D0-B10D-C70D4C6782D1}">
      <dgm:prSet phldrT="[Text]"/>
      <dgm:spPr/>
      <dgm:t>
        <a:bodyPr/>
        <a:lstStyle/>
        <a:p>
          <a:r>
            <a:rPr lang="en-US" dirty="0"/>
            <a:t>Tickets out the door</a:t>
          </a:r>
        </a:p>
      </dgm:t>
    </dgm:pt>
    <dgm:pt modelId="{A8AEE616-2ED4-4EC8-B09B-539A24F2DA4D}" type="parTrans" cxnId="{959C5802-4344-4420-A248-4083027EB570}">
      <dgm:prSet/>
      <dgm:spPr/>
      <dgm:t>
        <a:bodyPr/>
        <a:lstStyle/>
        <a:p>
          <a:endParaRPr lang="en-US"/>
        </a:p>
      </dgm:t>
    </dgm:pt>
    <dgm:pt modelId="{6F00D9A4-4885-4EE4-858D-BFC8AF7FBA32}" type="sibTrans" cxnId="{959C5802-4344-4420-A248-4083027EB570}">
      <dgm:prSet/>
      <dgm:spPr/>
      <dgm:t>
        <a:bodyPr/>
        <a:lstStyle/>
        <a:p>
          <a:endParaRPr lang="en-US"/>
        </a:p>
      </dgm:t>
    </dgm:pt>
    <dgm:pt modelId="{5FBAFC0E-7DA1-4306-8A55-11D55F8855FE}" type="pres">
      <dgm:prSet presAssocID="{7D65D7C4-3410-4D0F-B36E-554D22197CE6}" presName="linearFlow" presStyleCnt="0">
        <dgm:presLayoutVars>
          <dgm:dir/>
          <dgm:animLvl val="lvl"/>
          <dgm:resizeHandles val="exact"/>
        </dgm:presLayoutVars>
      </dgm:prSet>
      <dgm:spPr/>
    </dgm:pt>
    <dgm:pt modelId="{6A4B5EB3-2B54-461B-8FEB-C23CB7E64CB9}" type="pres">
      <dgm:prSet presAssocID="{9DCB681B-A449-4B0F-BA50-7457DA02F5A9}" presName="composite" presStyleCnt="0"/>
      <dgm:spPr/>
    </dgm:pt>
    <dgm:pt modelId="{B2E9252A-9110-47DD-99A9-4B4FFF804121}" type="pres">
      <dgm:prSet presAssocID="{9DCB681B-A449-4B0F-BA50-7457DA02F5A9}" presName="parentText" presStyleLbl="alignNode1" presStyleIdx="0" presStyleCnt="6">
        <dgm:presLayoutVars>
          <dgm:chMax val="1"/>
          <dgm:bulletEnabled val="1"/>
        </dgm:presLayoutVars>
      </dgm:prSet>
      <dgm:spPr/>
    </dgm:pt>
    <dgm:pt modelId="{FA66920B-8472-48DC-9AE9-58BA76ED5B1B}" type="pres">
      <dgm:prSet presAssocID="{9DCB681B-A449-4B0F-BA50-7457DA02F5A9}" presName="descendantText" presStyleLbl="alignAcc1" presStyleIdx="0" presStyleCnt="6">
        <dgm:presLayoutVars>
          <dgm:bulletEnabled val="1"/>
        </dgm:presLayoutVars>
      </dgm:prSet>
      <dgm:spPr/>
    </dgm:pt>
    <dgm:pt modelId="{B9095857-0666-4452-BA35-D2688619F596}" type="pres">
      <dgm:prSet presAssocID="{059ABB7C-98CA-4BB1-8CBB-A0A9CC7E1955}" presName="sp" presStyleCnt="0"/>
      <dgm:spPr/>
    </dgm:pt>
    <dgm:pt modelId="{66B8F29C-7835-4494-9B40-09000E4BD752}" type="pres">
      <dgm:prSet presAssocID="{539A618A-A785-4CBE-834D-15E1AC7FA285}" presName="composite" presStyleCnt="0"/>
      <dgm:spPr/>
    </dgm:pt>
    <dgm:pt modelId="{87C122AB-0EA2-40B6-A83C-BF4CF7F7781B}" type="pres">
      <dgm:prSet presAssocID="{539A618A-A785-4CBE-834D-15E1AC7FA285}" presName="parentText" presStyleLbl="alignNode1" presStyleIdx="1" presStyleCnt="6">
        <dgm:presLayoutVars>
          <dgm:chMax val="1"/>
          <dgm:bulletEnabled val="1"/>
        </dgm:presLayoutVars>
      </dgm:prSet>
      <dgm:spPr/>
    </dgm:pt>
    <dgm:pt modelId="{67DB148C-E805-4DA1-BE2B-620F67ABD829}" type="pres">
      <dgm:prSet presAssocID="{539A618A-A785-4CBE-834D-15E1AC7FA285}" presName="descendantText" presStyleLbl="alignAcc1" presStyleIdx="1" presStyleCnt="6">
        <dgm:presLayoutVars>
          <dgm:bulletEnabled val="1"/>
        </dgm:presLayoutVars>
      </dgm:prSet>
      <dgm:spPr/>
    </dgm:pt>
    <dgm:pt modelId="{F1F9BD5F-FC69-4CEC-8869-2D76DD543E0B}" type="pres">
      <dgm:prSet presAssocID="{BF1555F8-6ABB-472D-A276-963381F660B8}" presName="sp" presStyleCnt="0"/>
      <dgm:spPr/>
    </dgm:pt>
    <dgm:pt modelId="{30E68425-B59C-4E71-AF1F-703ACEC51C6A}" type="pres">
      <dgm:prSet presAssocID="{378191CD-5FE7-420D-A057-E778B222DF1E}" presName="composite" presStyleCnt="0"/>
      <dgm:spPr/>
    </dgm:pt>
    <dgm:pt modelId="{2E21D549-1BCA-46DF-99C0-76647A30DA4C}" type="pres">
      <dgm:prSet presAssocID="{378191CD-5FE7-420D-A057-E778B222DF1E}" presName="parentText" presStyleLbl="alignNode1" presStyleIdx="2" presStyleCnt="6">
        <dgm:presLayoutVars>
          <dgm:chMax val="1"/>
          <dgm:bulletEnabled val="1"/>
        </dgm:presLayoutVars>
      </dgm:prSet>
      <dgm:spPr/>
    </dgm:pt>
    <dgm:pt modelId="{CB1EED81-3959-4425-91AC-C77A999561FC}" type="pres">
      <dgm:prSet presAssocID="{378191CD-5FE7-420D-A057-E778B222DF1E}" presName="descendantText" presStyleLbl="alignAcc1" presStyleIdx="2" presStyleCnt="6">
        <dgm:presLayoutVars>
          <dgm:bulletEnabled val="1"/>
        </dgm:presLayoutVars>
      </dgm:prSet>
      <dgm:spPr/>
    </dgm:pt>
    <dgm:pt modelId="{3A329F8B-112A-4A62-B1FB-23F0BCB930F1}" type="pres">
      <dgm:prSet presAssocID="{2844EE8C-DE51-4720-97F0-78605E4EA41C}" presName="sp" presStyleCnt="0"/>
      <dgm:spPr/>
    </dgm:pt>
    <dgm:pt modelId="{B19BBD5E-6626-418A-9F58-C3A3CB24CD2E}" type="pres">
      <dgm:prSet presAssocID="{566B0F44-96DD-42CE-B963-6F9432F36C2A}" presName="composite" presStyleCnt="0"/>
      <dgm:spPr/>
    </dgm:pt>
    <dgm:pt modelId="{F588A9B9-1F4E-4DFF-9E80-3FC381118433}" type="pres">
      <dgm:prSet presAssocID="{566B0F44-96DD-42CE-B963-6F9432F36C2A}" presName="parentText" presStyleLbl="alignNode1" presStyleIdx="3" presStyleCnt="6">
        <dgm:presLayoutVars>
          <dgm:chMax val="1"/>
          <dgm:bulletEnabled val="1"/>
        </dgm:presLayoutVars>
      </dgm:prSet>
      <dgm:spPr/>
    </dgm:pt>
    <dgm:pt modelId="{FE5E21E9-2467-40F0-97A2-C6D9DEEA4836}" type="pres">
      <dgm:prSet presAssocID="{566B0F44-96DD-42CE-B963-6F9432F36C2A}" presName="descendantText" presStyleLbl="alignAcc1" presStyleIdx="3" presStyleCnt="6">
        <dgm:presLayoutVars>
          <dgm:bulletEnabled val="1"/>
        </dgm:presLayoutVars>
      </dgm:prSet>
      <dgm:spPr/>
    </dgm:pt>
    <dgm:pt modelId="{8818F2EA-345B-4125-BE70-5EB3337ECB5B}" type="pres">
      <dgm:prSet presAssocID="{BD93AD37-E512-4479-988C-052E2EFE8CAF}" presName="sp" presStyleCnt="0"/>
      <dgm:spPr/>
    </dgm:pt>
    <dgm:pt modelId="{0E41612E-D025-4971-A820-AE0DF88A2793}" type="pres">
      <dgm:prSet presAssocID="{ACA58715-8D12-4292-B435-9F1E4398AC26}" presName="composite" presStyleCnt="0"/>
      <dgm:spPr/>
    </dgm:pt>
    <dgm:pt modelId="{58E74281-39E3-4C9C-BF5D-A553E10C4AEC}" type="pres">
      <dgm:prSet presAssocID="{ACA58715-8D12-4292-B435-9F1E4398AC26}" presName="parentText" presStyleLbl="alignNode1" presStyleIdx="4" presStyleCnt="6">
        <dgm:presLayoutVars>
          <dgm:chMax val="1"/>
          <dgm:bulletEnabled val="1"/>
        </dgm:presLayoutVars>
      </dgm:prSet>
      <dgm:spPr/>
    </dgm:pt>
    <dgm:pt modelId="{A3284DF5-C2A4-4426-84F8-E58093051C31}" type="pres">
      <dgm:prSet presAssocID="{ACA58715-8D12-4292-B435-9F1E4398AC26}" presName="descendantText" presStyleLbl="alignAcc1" presStyleIdx="4" presStyleCnt="6">
        <dgm:presLayoutVars>
          <dgm:bulletEnabled val="1"/>
        </dgm:presLayoutVars>
      </dgm:prSet>
      <dgm:spPr/>
    </dgm:pt>
    <dgm:pt modelId="{6C8687AE-1068-4CCC-B816-EC068E7DF847}" type="pres">
      <dgm:prSet presAssocID="{9833F1AB-0D0C-4045-B73F-C06F69021C63}" presName="sp" presStyleCnt="0"/>
      <dgm:spPr/>
    </dgm:pt>
    <dgm:pt modelId="{9B240B52-51C1-4F19-891E-82C4708D6F65}" type="pres">
      <dgm:prSet presAssocID="{29A1DD6D-8568-44D5-ABCA-FB06CB2BC61C}" presName="composite" presStyleCnt="0"/>
      <dgm:spPr/>
    </dgm:pt>
    <dgm:pt modelId="{DA4376E4-83D8-470B-80C1-56C62DB1AE10}" type="pres">
      <dgm:prSet presAssocID="{29A1DD6D-8568-44D5-ABCA-FB06CB2BC61C}" presName="parentText" presStyleLbl="alignNode1" presStyleIdx="5" presStyleCnt="6">
        <dgm:presLayoutVars>
          <dgm:chMax val="1"/>
          <dgm:bulletEnabled val="1"/>
        </dgm:presLayoutVars>
      </dgm:prSet>
      <dgm:spPr/>
    </dgm:pt>
    <dgm:pt modelId="{DF52BF16-E779-43E4-9F6F-5D21EFEE09DE}" type="pres">
      <dgm:prSet presAssocID="{29A1DD6D-8568-44D5-ABCA-FB06CB2BC61C}" presName="descendantText" presStyleLbl="alignAcc1" presStyleIdx="5" presStyleCnt="6">
        <dgm:presLayoutVars>
          <dgm:bulletEnabled val="1"/>
        </dgm:presLayoutVars>
      </dgm:prSet>
      <dgm:spPr/>
    </dgm:pt>
  </dgm:ptLst>
  <dgm:cxnLst>
    <dgm:cxn modelId="{959C5802-4344-4420-A248-4083027EB570}" srcId="{378191CD-5FE7-420D-A057-E778B222DF1E}" destId="{8DD2230D-9F81-42D0-B10D-C70D4C6782D1}" srcOrd="0" destOrd="0" parTransId="{A8AEE616-2ED4-4EC8-B09B-539A24F2DA4D}" sibTransId="{6F00D9A4-4885-4EE4-858D-BFC8AF7FBA32}"/>
    <dgm:cxn modelId="{7C669F02-36AB-41E5-8336-4F7295E44BD5}" srcId="{7D65D7C4-3410-4D0F-B36E-554D22197CE6}" destId="{378191CD-5FE7-420D-A057-E778B222DF1E}" srcOrd="2" destOrd="0" parTransId="{D368585F-BCF0-4022-9E3E-128AD665EE86}" sibTransId="{2844EE8C-DE51-4720-97F0-78605E4EA41C}"/>
    <dgm:cxn modelId="{177FD10F-256C-4983-9D52-AFEA7D16ABD5}" srcId="{7D65D7C4-3410-4D0F-B36E-554D22197CE6}" destId="{566B0F44-96DD-42CE-B963-6F9432F36C2A}" srcOrd="3" destOrd="0" parTransId="{C3794CA1-886A-4352-A152-E344D283211A}" sibTransId="{BD93AD37-E512-4479-988C-052E2EFE8CAF}"/>
    <dgm:cxn modelId="{29CAE110-8BAC-4BD5-B651-08AB4FACD444}" type="presOf" srcId="{E27F9260-3191-4EBD-AA76-B574EDFF9E4F}" destId="{FE5E21E9-2467-40F0-97A2-C6D9DEEA4836}" srcOrd="0" destOrd="0" presId="urn:microsoft.com/office/officeart/2005/8/layout/chevron2"/>
    <dgm:cxn modelId="{8517771E-83D0-40BC-B39D-2A23BF92DE2A}" srcId="{7D65D7C4-3410-4D0F-B36E-554D22197CE6}" destId="{9DCB681B-A449-4B0F-BA50-7457DA02F5A9}" srcOrd="0" destOrd="0" parTransId="{FA5D46A2-D628-4286-85E9-674D60EAF93B}" sibTransId="{059ABB7C-98CA-4BB1-8CBB-A0A9CC7E1955}"/>
    <dgm:cxn modelId="{C9B73D1F-B8CB-4DBC-B449-101FE90BF9CF}" srcId="{ACA58715-8D12-4292-B435-9F1E4398AC26}" destId="{2ED8F00E-4085-4DEA-9074-DA603C7CAA63}" srcOrd="0" destOrd="0" parTransId="{0215FEE2-FD4B-4001-BBCC-70BF01A936E4}" sibTransId="{E78F7E6D-539E-41C6-8463-933B09C5BB7E}"/>
    <dgm:cxn modelId="{D2F44121-8616-454E-BC10-DB2831C413B6}" type="presOf" srcId="{566B0F44-96DD-42CE-B963-6F9432F36C2A}" destId="{F588A9B9-1F4E-4DFF-9E80-3FC381118433}" srcOrd="0" destOrd="0" presId="urn:microsoft.com/office/officeart/2005/8/layout/chevron2"/>
    <dgm:cxn modelId="{80AEC224-F9C2-4D82-8BA1-2D6D23681855}" type="presOf" srcId="{E21E4EEB-49D4-459E-A41F-AD578CB2F078}" destId="{FA66920B-8472-48DC-9AE9-58BA76ED5B1B}" srcOrd="0" destOrd="0" presId="urn:microsoft.com/office/officeart/2005/8/layout/chevron2"/>
    <dgm:cxn modelId="{972D3A30-71A8-4359-BE38-E46C0F6A103C}" type="presOf" srcId="{29A1DD6D-8568-44D5-ABCA-FB06CB2BC61C}" destId="{DA4376E4-83D8-470B-80C1-56C62DB1AE10}" srcOrd="0" destOrd="0" presId="urn:microsoft.com/office/officeart/2005/8/layout/chevron2"/>
    <dgm:cxn modelId="{5E03DD40-2876-497F-B032-E45935AA0E97}" srcId="{9DCB681B-A449-4B0F-BA50-7457DA02F5A9}" destId="{E21E4EEB-49D4-459E-A41F-AD578CB2F078}" srcOrd="0" destOrd="0" parTransId="{FD726678-A338-4036-A7CC-A06EC8BC950C}" sibTransId="{FF2F222F-8F9B-4118-B542-950F520C517F}"/>
    <dgm:cxn modelId="{D8AFF261-FA82-4737-ADC4-8783362E5D21}" type="presOf" srcId="{539A618A-A785-4CBE-834D-15E1AC7FA285}" destId="{87C122AB-0EA2-40B6-A83C-BF4CF7F7781B}" srcOrd="0" destOrd="0" presId="urn:microsoft.com/office/officeart/2005/8/layout/chevron2"/>
    <dgm:cxn modelId="{DF485D42-F8BF-45FA-8333-28E27A592E22}" srcId="{7D65D7C4-3410-4D0F-B36E-554D22197CE6}" destId="{ACA58715-8D12-4292-B435-9F1E4398AC26}" srcOrd="4" destOrd="0" parTransId="{4CC96750-F115-4921-A546-2E76B21D3670}" sibTransId="{9833F1AB-0D0C-4045-B73F-C06F69021C63}"/>
    <dgm:cxn modelId="{AE2BA671-A5FA-4247-B975-64009B627A54}" srcId="{7D65D7C4-3410-4D0F-B36E-554D22197CE6}" destId="{539A618A-A785-4CBE-834D-15E1AC7FA285}" srcOrd="1" destOrd="0" parTransId="{17CA777D-D70B-4B9E-9EA2-6C89CB4E6FD1}" sibTransId="{BF1555F8-6ABB-472D-A276-963381F660B8}"/>
    <dgm:cxn modelId="{9745FF57-B5C2-4C22-AF78-16E2EDA8C508}" type="presOf" srcId="{7D65D7C4-3410-4D0F-B36E-554D22197CE6}" destId="{5FBAFC0E-7DA1-4306-8A55-11D55F8855FE}" srcOrd="0" destOrd="0" presId="urn:microsoft.com/office/officeart/2005/8/layout/chevron2"/>
    <dgm:cxn modelId="{6C52405A-9057-4D54-8A4C-C549C4903B03}" type="presOf" srcId="{2ED8F00E-4085-4DEA-9074-DA603C7CAA63}" destId="{A3284DF5-C2A4-4426-84F8-E58093051C31}" srcOrd="0" destOrd="0" presId="urn:microsoft.com/office/officeart/2005/8/layout/chevron2"/>
    <dgm:cxn modelId="{2016D795-B89B-460B-9D4C-7259537A551B}" type="presOf" srcId="{8DD2230D-9F81-42D0-B10D-C70D4C6782D1}" destId="{CB1EED81-3959-4425-91AC-C77A999561FC}" srcOrd="0" destOrd="0" presId="urn:microsoft.com/office/officeart/2005/8/layout/chevron2"/>
    <dgm:cxn modelId="{4E230D9F-82D3-443A-A4F7-7FA8CDEF96A1}" srcId="{29A1DD6D-8568-44D5-ABCA-FB06CB2BC61C}" destId="{6C8FE3EF-81C4-49AD-A060-D34DDBF4226E}" srcOrd="0" destOrd="0" parTransId="{A3C805E0-26D0-4B82-995A-43A7C6420FC4}" sibTransId="{8502C190-A553-4F67-96C0-0A6926E0AC33}"/>
    <dgm:cxn modelId="{BE3BB7AB-77DF-4B8C-A141-79BDFDF31AA9}" srcId="{539A618A-A785-4CBE-834D-15E1AC7FA285}" destId="{D0E50B15-1CD6-4117-B423-D65A50F38DA7}" srcOrd="0" destOrd="0" parTransId="{4D30B929-63B8-4995-90F8-A3BE494B4A77}" sibTransId="{43A66D05-48BC-4E1C-86F8-997096A12987}"/>
    <dgm:cxn modelId="{D4CB93B2-8C1E-47E1-9C40-7515B40A9EE1}" srcId="{566B0F44-96DD-42CE-B963-6F9432F36C2A}" destId="{E27F9260-3191-4EBD-AA76-B574EDFF9E4F}" srcOrd="0" destOrd="0" parTransId="{E93E405D-4330-4D5D-8B06-67A45A00197F}" sibTransId="{4D2B3676-F740-46DC-8EAC-A29DC49B3FA5}"/>
    <dgm:cxn modelId="{0C22F7BC-2E31-4DD9-B2F7-FC93F7FA5BE1}" type="presOf" srcId="{ACA58715-8D12-4292-B435-9F1E4398AC26}" destId="{58E74281-39E3-4C9C-BF5D-A553E10C4AEC}" srcOrd="0" destOrd="0" presId="urn:microsoft.com/office/officeart/2005/8/layout/chevron2"/>
    <dgm:cxn modelId="{1B7CACC1-2D14-4D29-ADE4-4A1EB1502171}" type="presOf" srcId="{D0E50B15-1CD6-4117-B423-D65A50F38DA7}" destId="{67DB148C-E805-4DA1-BE2B-620F67ABD829}" srcOrd="0" destOrd="0" presId="urn:microsoft.com/office/officeart/2005/8/layout/chevron2"/>
    <dgm:cxn modelId="{0F629FCB-424D-491C-B7B8-7E802ADACA07}" type="presOf" srcId="{9DCB681B-A449-4B0F-BA50-7457DA02F5A9}" destId="{B2E9252A-9110-47DD-99A9-4B4FFF804121}" srcOrd="0" destOrd="0" presId="urn:microsoft.com/office/officeart/2005/8/layout/chevron2"/>
    <dgm:cxn modelId="{7CCFFED8-1006-491B-81B7-7515844AFCE1}" type="presOf" srcId="{6C8FE3EF-81C4-49AD-A060-D34DDBF4226E}" destId="{DF52BF16-E779-43E4-9F6F-5D21EFEE09DE}" srcOrd="0" destOrd="0" presId="urn:microsoft.com/office/officeart/2005/8/layout/chevron2"/>
    <dgm:cxn modelId="{A8C760F8-FF66-485F-9DBE-9F01FAE07C79}" srcId="{7D65D7C4-3410-4D0F-B36E-554D22197CE6}" destId="{29A1DD6D-8568-44D5-ABCA-FB06CB2BC61C}" srcOrd="5" destOrd="0" parTransId="{41A0DA07-F0A0-4FE2-A89C-EA9BE3F30519}" sibTransId="{0D41B8B3-8476-4DE7-86C2-4AC36B46625A}"/>
    <dgm:cxn modelId="{6D3FDBFE-6C71-4C70-A178-3347B9641907}" type="presOf" srcId="{378191CD-5FE7-420D-A057-E778B222DF1E}" destId="{2E21D549-1BCA-46DF-99C0-76647A30DA4C}" srcOrd="0" destOrd="0" presId="urn:microsoft.com/office/officeart/2005/8/layout/chevron2"/>
    <dgm:cxn modelId="{C8428940-DD08-4D5E-80C6-D2CAC18C2007}" type="presParOf" srcId="{5FBAFC0E-7DA1-4306-8A55-11D55F8855FE}" destId="{6A4B5EB3-2B54-461B-8FEB-C23CB7E64CB9}" srcOrd="0" destOrd="0" presId="urn:microsoft.com/office/officeart/2005/8/layout/chevron2"/>
    <dgm:cxn modelId="{D6A252C5-0B97-4A17-9517-CF3003402CB0}" type="presParOf" srcId="{6A4B5EB3-2B54-461B-8FEB-C23CB7E64CB9}" destId="{B2E9252A-9110-47DD-99A9-4B4FFF804121}" srcOrd="0" destOrd="0" presId="urn:microsoft.com/office/officeart/2005/8/layout/chevron2"/>
    <dgm:cxn modelId="{9ED2585C-FF4B-4FE5-B628-219BE93AC13A}" type="presParOf" srcId="{6A4B5EB3-2B54-461B-8FEB-C23CB7E64CB9}" destId="{FA66920B-8472-48DC-9AE9-58BA76ED5B1B}" srcOrd="1" destOrd="0" presId="urn:microsoft.com/office/officeart/2005/8/layout/chevron2"/>
    <dgm:cxn modelId="{05FCFCB5-D1D2-4B5C-8D56-0155363C34FC}" type="presParOf" srcId="{5FBAFC0E-7DA1-4306-8A55-11D55F8855FE}" destId="{B9095857-0666-4452-BA35-D2688619F596}" srcOrd="1" destOrd="0" presId="urn:microsoft.com/office/officeart/2005/8/layout/chevron2"/>
    <dgm:cxn modelId="{8A79E4AD-FE15-4B37-8624-9D29D084A8CF}" type="presParOf" srcId="{5FBAFC0E-7DA1-4306-8A55-11D55F8855FE}" destId="{66B8F29C-7835-4494-9B40-09000E4BD752}" srcOrd="2" destOrd="0" presId="urn:microsoft.com/office/officeart/2005/8/layout/chevron2"/>
    <dgm:cxn modelId="{1498E50F-9331-4B1E-9CCB-EC2E9238D258}" type="presParOf" srcId="{66B8F29C-7835-4494-9B40-09000E4BD752}" destId="{87C122AB-0EA2-40B6-A83C-BF4CF7F7781B}" srcOrd="0" destOrd="0" presId="urn:microsoft.com/office/officeart/2005/8/layout/chevron2"/>
    <dgm:cxn modelId="{FA553150-5607-4004-99AB-146305DE40C6}" type="presParOf" srcId="{66B8F29C-7835-4494-9B40-09000E4BD752}" destId="{67DB148C-E805-4DA1-BE2B-620F67ABD829}" srcOrd="1" destOrd="0" presId="urn:microsoft.com/office/officeart/2005/8/layout/chevron2"/>
    <dgm:cxn modelId="{68B8356D-3A7F-4C0E-B7EA-F7515D76FC9E}" type="presParOf" srcId="{5FBAFC0E-7DA1-4306-8A55-11D55F8855FE}" destId="{F1F9BD5F-FC69-4CEC-8869-2D76DD543E0B}" srcOrd="3" destOrd="0" presId="urn:microsoft.com/office/officeart/2005/8/layout/chevron2"/>
    <dgm:cxn modelId="{77160B53-8D48-46FD-B73F-29EA6EF3ADC6}" type="presParOf" srcId="{5FBAFC0E-7DA1-4306-8A55-11D55F8855FE}" destId="{30E68425-B59C-4E71-AF1F-703ACEC51C6A}" srcOrd="4" destOrd="0" presId="urn:microsoft.com/office/officeart/2005/8/layout/chevron2"/>
    <dgm:cxn modelId="{F0CC8BAF-45C0-4E16-A951-CEB35D69A4E8}" type="presParOf" srcId="{30E68425-B59C-4E71-AF1F-703ACEC51C6A}" destId="{2E21D549-1BCA-46DF-99C0-76647A30DA4C}" srcOrd="0" destOrd="0" presId="urn:microsoft.com/office/officeart/2005/8/layout/chevron2"/>
    <dgm:cxn modelId="{74FD431E-A694-4705-978F-77984B0DFA85}" type="presParOf" srcId="{30E68425-B59C-4E71-AF1F-703ACEC51C6A}" destId="{CB1EED81-3959-4425-91AC-C77A999561FC}" srcOrd="1" destOrd="0" presId="urn:microsoft.com/office/officeart/2005/8/layout/chevron2"/>
    <dgm:cxn modelId="{A7E95174-A378-45F1-BC32-79EBDFD8E795}" type="presParOf" srcId="{5FBAFC0E-7DA1-4306-8A55-11D55F8855FE}" destId="{3A329F8B-112A-4A62-B1FB-23F0BCB930F1}" srcOrd="5" destOrd="0" presId="urn:microsoft.com/office/officeart/2005/8/layout/chevron2"/>
    <dgm:cxn modelId="{0510C93A-4F0F-4E20-B9D1-A82FF564FD58}" type="presParOf" srcId="{5FBAFC0E-7DA1-4306-8A55-11D55F8855FE}" destId="{B19BBD5E-6626-418A-9F58-C3A3CB24CD2E}" srcOrd="6" destOrd="0" presId="urn:microsoft.com/office/officeart/2005/8/layout/chevron2"/>
    <dgm:cxn modelId="{9400A5AD-1D59-4772-8AFD-D2DBFFBC460C}" type="presParOf" srcId="{B19BBD5E-6626-418A-9F58-C3A3CB24CD2E}" destId="{F588A9B9-1F4E-4DFF-9E80-3FC381118433}" srcOrd="0" destOrd="0" presId="urn:microsoft.com/office/officeart/2005/8/layout/chevron2"/>
    <dgm:cxn modelId="{29FDC55C-971B-462B-B993-5897EF7B31F3}" type="presParOf" srcId="{B19BBD5E-6626-418A-9F58-C3A3CB24CD2E}" destId="{FE5E21E9-2467-40F0-97A2-C6D9DEEA4836}" srcOrd="1" destOrd="0" presId="urn:microsoft.com/office/officeart/2005/8/layout/chevron2"/>
    <dgm:cxn modelId="{2765EAED-A525-4FB4-9CAC-8A3ABD0B836F}" type="presParOf" srcId="{5FBAFC0E-7DA1-4306-8A55-11D55F8855FE}" destId="{8818F2EA-345B-4125-BE70-5EB3337ECB5B}" srcOrd="7" destOrd="0" presId="urn:microsoft.com/office/officeart/2005/8/layout/chevron2"/>
    <dgm:cxn modelId="{4ED80930-D15F-4E90-B05D-0CD31EF74FB2}" type="presParOf" srcId="{5FBAFC0E-7DA1-4306-8A55-11D55F8855FE}" destId="{0E41612E-D025-4971-A820-AE0DF88A2793}" srcOrd="8" destOrd="0" presId="urn:microsoft.com/office/officeart/2005/8/layout/chevron2"/>
    <dgm:cxn modelId="{DC74FE90-E33B-40E7-927C-912588F900BF}" type="presParOf" srcId="{0E41612E-D025-4971-A820-AE0DF88A2793}" destId="{58E74281-39E3-4C9C-BF5D-A553E10C4AEC}" srcOrd="0" destOrd="0" presId="urn:microsoft.com/office/officeart/2005/8/layout/chevron2"/>
    <dgm:cxn modelId="{E19F321A-852E-4FB1-BED1-4CA72BA3CB21}" type="presParOf" srcId="{0E41612E-D025-4971-A820-AE0DF88A2793}" destId="{A3284DF5-C2A4-4426-84F8-E58093051C31}" srcOrd="1" destOrd="0" presId="urn:microsoft.com/office/officeart/2005/8/layout/chevron2"/>
    <dgm:cxn modelId="{65D07DC7-3168-427B-8FF8-8049771EC61E}" type="presParOf" srcId="{5FBAFC0E-7DA1-4306-8A55-11D55F8855FE}" destId="{6C8687AE-1068-4CCC-B816-EC068E7DF847}" srcOrd="9" destOrd="0" presId="urn:microsoft.com/office/officeart/2005/8/layout/chevron2"/>
    <dgm:cxn modelId="{A6C04533-FB10-4836-A697-D44AC1012777}" type="presParOf" srcId="{5FBAFC0E-7DA1-4306-8A55-11D55F8855FE}" destId="{9B240B52-51C1-4F19-891E-82C4708D6F65}" srcOrd="10" destOrd="0" presId="urn:microsoft.com/office/officeart/2005/8/layout/chevron2"/>
    <dgm:cxn modelId="{53ECCF14-6366-4D92-B16D-9EAD89FB29E0}" type="presParOf" srcId="{9B240B52-51C1-4F19-891E-82C4708D6F65}" destId="{DA4376E4-83D8-470B-80C1-56C62DB1AE10}" srcOrd="0" destOrd="0" presId="urn:microsoft.com/office/officeart/2005/8/layout/chevron2"/>
    <dgm:cxn modelId="{951605F6-4815-4073-AA4E-A7E4132BD09E}" type="presParOf" srcId="{9B240B52-51C1-4F19-891E-82C4708D6F65}" destId="{DF52BF16-E779-43E4-9F6F-5D21EFEE09D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ECD304-EAC7-4DDA-8203-B7AFC9CA1DBA}" type="doc">
      <dgm:prSet loTypeId="urn:microsoft.com/office/officeart/2005/8/layout/venn1" loCatId="relationship" qsTypeId="urn:microsoft.com/office/officeart/2005/8/quickstyle/simple2" qsCatId="simple" csTypeId="urn:microsoft.com/office/officeart/2005/8/colors/colorful1" csCatId="colorful" phldr="1"/>
      <dgm:spPr/>
      <dgm:t>
        <a:bodyPr/>
        <a:lstStyle/>
        <a:p>
          <a:endParaRPr lang="en-US"/>
        </a:p>
      </dgm:t>
    </dgm:pt>
    <dgm:pt modelId="{86DFB5D5-3CCF-42DA-B5C6-7761613FA276}">
      <dgm:prSet phldrT="[Text]"/>
      <dgm:spPr/>
      <dgm:t>
        <a:bodyPr/>
        <a:lstStyle/>
        <a:p>
          <a:r>
            <a:rPr lang="en-US" dirty="0"/>
            <a:t>Confidentiality</a:t>
          </a:r>
        </a:p>
      </dgm:t>
    </dgm:pt>
    <dgm:pt modelId="{12BB2776-B896-47F4-A8BA-3C4CE5278D9E}" type="parTrans" cxnId="{9BA157F2-A2E1-4E5F-8C13-3FE50423F932}">
      <dgm:prSet/>
      <dgm:spPr/>
      <dgm:t>
        <a:bodyPr/>
        <a:lstStyle/>
        <a:p>
          <a:endParaRPr lang="en-US"/>
        </a:p>
      </dgm:t>
    </dgm:pt>
    <dgm:pt modelId="{6E4F5987-7CED-4AE4-8056-38CD153FE7DD}" type="sibTrans" cxnId="{9BA157F2-A2E1-4E5F-8C13-3FE50423F932}">
      <dgm:prSet/>
      <dgm:spPr/>
      <dgm:t>
        <a:bodyPr/>
        <a:lstStyle/>
        <a:p>
          <a:endParaRPr lang="en-US"/>
        </a:p>
      </dgm:t>
    </dgm:pt>
    <dgm:pt modelId="{6ADE5F26-EA04-485D-B824-C892B677A2B6}">
      <dgm:prSet phldrT="[Text]"/>
      <dgm:spPr/>
      <dgm:t>
        <a:bodyPr/>
        <a:lstStyle/>
        <a:p>
          <a:r>
            <a:rPr lang="en-US" dirty="0"/>
            <a:t>Integrity</a:t>
          </a:r>
        </a:p>
      </dgm:t>
    </dgm:pt>
    <dgm:pt modelId="{1950246E-CC03-4EDD-AB3C-A05F667B1D39}" type="parTrans" cxnId="{58FF1C92-86C6-49F2-A9A9-EE241000A425}">
      <dgm:prSet/>
      <dgm:spPr/>
      <dgm:t>
        <a:bodyPr/>
        <a:lstStyle/>
        <a:p>
          <a:endParaRPr lang="en-US"/>
        </a:p>
      </dgm:t>
    </dgm:pt>
    <dgm:pt modelId="{DC06B60D-D159-4A11-ADAC-84B53B56E841}" type="sibTrans" cxnId="{58FF1C92-86C6-49F2-A9A9-EE241000A425}">
      <dgm:prSet/>
      <dgm:spPr/>
      <dgm:t>
        <a:bodyPr/>
        <a:lstStyle/>
        <a:p>
          <a:endParaRPr lang="en-US"/>
        </a:p>
      </dgm:t>
    </dgm:pt>
    <dgm:pt modelId="{AAA7A6FD-A736-45B5-8594-5F9278FA3118}">
      <dgm:prSet phldrT="[Text]"/>
      <dgm:spPr/>
      <dgm:t>
        <a:bodyPr/>
        <a:lstStyle/>
        <a:p>
          <a:r>
            <a:rPr lang="en-US" dirty="0"/>
            <a:t>Availability</a:t>
          </a:r>
        </a:p>
      </dgm:t>
    </dgm:pt>
    <dgm:pt modelId="{2C7C517D-1506-4213-9D4E-A32BA8D92A57}" type="parTrans" cxnId="{903E9FDB-6C52-437D-AD5D-5964238CBC5C}">
      <dgm:prSet/>
      <dgm:spPr/>
      <dgm:t>
        <a:bodyPr/>
        <a:lstStyle/>
        <a:p>
          <a:endParaRPr lang="en-US"/>
        </a:p>
      </dgm:t>
    </dgm:pt>
    <dgm:pt modelId="{9AB131C0-7543-42DC-8F0B-E2F76AE54E64}" type="sibTrans" cxnId="{903E9FDB-6C52-437D-AD5D-5964238CBC5C}">
      <dgm:prSet/>
      <dgm:spPr/>
      <dgm:t>
        <a:bodyPr/>
        <a:lstStyle/>
        <a:p>
          <a:endParaRPr lang="en-US"/>
        </a:p>
      </dgm:t>
    </dgm:pt>
    <dgm:pt modelId="{9669FDE8-9617-478D-996E-DA6084FE70CE}" type="pres">
      <dgm:prSet presAssocID="{D2ECD304-EAC7-4DDA-8203-B7AFC9CA1DBA}" presName="compositeShape" presStyleCnt="0">
        <dgm:presLayoutVars>
          <dgm:chMax val="7"/>
          <dgm:dir/>
          <dgm:resizeHandles val="exact"/>
        </dgm:presLayoutVars>
      </dgm:prSet>
      <dgm:spPr/>
    </dgm:pt>
    <dgm:pt modelId="{1560E5C9-53F9-4EB3-9AA0-FE1A237E516F}" type="pres">
      <dgm:prSet presAssocID="{86DFB5D5-3CCF-42DA-B5C6-7761613FA276}" presName="circ1" presStyleLbl="vennNode1" presStyleIdx="0" presStyleCnt="3"/>
      <dgm:spPr/>
    </dgm:pt>
    <dgm:pt modelId="{29BE84A3-7848-4AAA-9BA5-9490479B78BC}" type="pres">
      <dgm:prSet presAssocID="{86DFB5D5-3CCF-42DA-B5C6-7761613FA276}" presName="circ1Tx" presStyleLbl="revTx" presStyleIdx="0" presStyleCnt="0">
        <dgm:presLayoutVars>
          <dgm:chMax val="0"/>
          <dgm:chPref val="0"/>
          <dgm:bulletEnabled val="1"/>
        </dgm:presLayoutVars>
      </dgm:prSet>
      <dgm:spPr/>
    </dgm:pt>
    <dgm:pt modelId="{2C5BDDA1-DE0F-48E0-AFAA-0B92289B9D84}" type="pres">
      <dgm:prSet presAssocID="{6ADE5F26-EA04-485D-B824-C892B677A2B6}" presName="circ2" presStyleLbl="vennNode1" presStyleIdx="1" presStyleCnt="3"/>
      <dgm:spPr/>
    </dgm:pt>
    <dgm:pt modelId="{65974910-282C-4663-B643-73F8C4F7F277}" type="pres">
      <dgm:prSet presAssocID="{6ADE5F26-EA04-485D-B824-C892B677A2B6}" presName="circ2Tx" presStyleLbl="revTx" presStyleIdx="0" presStyleCnt="0">
        <dgm:presLayoutVars>
          <dgm:chMax val="0"/>
          <dgm:chPref val="0"/>
          <dgm:bulletEnabled val="1"/>
        </dgm:presLayoutVars>
      </dgm:prSet>
      <dgm:spPr/>
    </dgm:pt>
    <dgm:pt modelId="{DB034F15-2599-4336-B433-04600DD32F1E}" type="pres">
      <dgm:prSet presAssocID="{AAA7A6FD-A736-45B5-8594-5F9278FA3118}" presName="circ3" presStyleLbl="vennNode1" presStyleIdx="2" presStyleCnt="3"/>
      <dgm:spPr/>
    </dgm:pt>
    <dgm:pt modelId="{2F62245F-873E-4BB9-AA1D-CAD6BDDDF547}" type="pres">
      <dgm:prSet presAssocID="{AAA7A6FD-A736-45B5-8594-5F9278FA3118}" presName="circ3Tx" presStyleLbl="revTx" presStyleIdx="0" presStyleCnt="0">
        <dgm:presLayoutVars>
          <dgm:chMax val="0"/>
          <dgm:chPref val="0"/>
          <dgm:bulletEnabled val="1"/>
        </dgm:presLayoutVars>
      </dgm:prSet>
      <dgm:spPr/>
    </dgm:pt>
  </dgm:ptLst>
  <dgm:cxnLst>
    <dgm:cxn modelId="{C1FE4C0F-1F04-4FC1-878C-423A3DFFF07F}" type="presOf" srcId="{86DFB5D5-3CCF-42DA-B5C6-7761613FA276}" destId="{1560E5C9-53F9-4EB3-9AA0-FE1A237E516F}" srcOrd="0" destOrd="0" presId="urn:microsoft.com/office/officeart/2005/8/layout/venn1"/>
    <dgm:cxn modelId="{64B4C337-1E14-4AE5-AB7A-2114DA59DFE8}" type="presOf" srcId="{D2ECD304-EAC7-4DDA-8203-B7AFC9CA1DBA}" destId="{9669FDE8-9617-478D-996E-DA6084FE70CE}" srcOrd="0" destOrd="0" presId="urn:microsoft.com/office/officeart/2005/8/layout/venn1"/>
    <dgm:cxn modelId="{E2B1A165-D8E0-4B5E-BDC2-5E64C15C81D4}" type="presOf" srcId="{6ADE5F26-EA04-485D-B824-C892B677A2B6}" destId="{2C5BDDA1-DE0F-48E0-AFAA-0B92289B9D84}" srcOrd="0" destOrd="0" presId="urn:microsoft.com/office/officeart/2005/8/layout/venn1"/>
    <dgm:cxn modelId="{F6DB874D-F026-45B4-8899-848528C1233D}" type="presOf" srcId="{AAA7A6FD-A736-45B5-8594-5F9278FA3118}" destId="{DB034F15-2599-4336-B433-04600DD32F1E}" srcOrd="0" destOrd="0" presId="urn:microsoft.com/office/officeart/2005/8/layout/venn1"/>
    <dgm:cxn modelId="{58FF1C92-86C6-49F2-A9A9-EE241000A425}" srcId="{D2ECD304-EAC7-4DDA-8203-B7AFC9CA1DBA}" destId="{6ADE5F26-EA04-485D-B824-C892B677A2B6}" srcOrd="1" destOrd="0" parTransId="{1950246E-CC03-4EDD-AB3C-A05F667B1D39}" sibTransId="{DC06B60D-D159-4A11-ADAC-84B53B56E841}"/>
    <dgm:cxn modelId="{EC9581B0-28BD-46EE-BD5A-FA8027CB3957}" type="presOf" srcId="{AAA7A6FD-A736-45B5-8594-5F9278FA3118}" destId="{2F62245F-873E-4BB9-AA1D-CAD6BDDDF547}" srcOrd="1" destOrd="0" presId="urn:microsoft.com/office/officeart/2005/8/layout/venn1"/>
    <dgm:cxn modelId="{2C0DA0B8-A4EA-4370-8265-A0A1E6CF2774}" type="presOf" srcId="{86DFB5D5-3CCF-42DA-B5C6-7761613FA276}" destId="{29BE84A3-7848-4AAA-9BA5-9490479B78BC}" srcOrd="1" destOrd="0" presId="urn:microsoft.com/office/officeart/2005/8/layout/venn1"/>
    <dgm:cxn modelId="{903E9FDB-6C52-437D-AD5D-5964238CBC5C}" srcId="{D2ECD304-EAC7-4DDA-8203-B7AFC9CA1DBA}" destId="{AAA7A6FD-A736-45B5-8594-5F9278FA3118}" srcOrd="2" destOrd="0" parTransId="{2C7C517D-1506-4213-9D4E-A32BA8D92A57}" sibTransId="{9AB131C0-7543-42DC-8F0B-E2F76AE54E64}"/>
    <dgm:cxn modelId="{FC8D20EA-B4E0-4CA1-A02D-B8906D9D57AE}" type="presOf" srcId="{6ADE5F26-EA04-485D-B824-C892B677A2B6}" destId="{65974910-282C-4663-B643-73F8C4F7F277}" srcOrd="1" destOrd="0" presId="urn:microsoft.com/office/officeart/2005/8/layout/venn1"/>
    <dgm:cxn modelId="{9BA157F2-A2E1-4E5F-8C13-3FE50423F932}" srcId="{D2ECD304-EAC7-4DDA-8203-B7AFC9CA1DBA}" destId="{86DFB5D5-3CCF-42DA-B5C6-7761613FA276}" srcOrd="0" destOrd="0" parTransId="{12BB2776-B896-47F4-A8BA-3C4CE5278D9E}" sibTransId="{6E4F5987-7CED-4AE4-8056-38CD153FE7DD}"/>
    <dgm:cxn modelId="{EB18CACD-B14A-4FBB-8402-38BDC8A558E8}" type="presParOf" srcId="{9669FDE8-9617-478D-996E-DA6084FE70CE}" destId="{1560E5C9-53F9-4EB3-9AA0-FE1A237E516F}" srcOrd="0" destOrd="0" presId="urn:microsoft.com/office/officeart/2005/8/layout/venn1"/>
    <dgm:cxn modelId="{12C92131-CD0B-4B7B-B320-786D63F89000}" type="presParOf" srcId="{9669FDE8-9617-478D-996E-DA6084FE70CE}" destId="{29BE84A3-7848-4AAA-9BA5-9490479B78BC}" srcOrd="1" destOrd="0" presId="urn:microsoft.com/office/officeart/2005/8/layout/venn1"/>
    <dgm:cxn modelId="{F635E0F0-B5F2-4548-BED8-A22E8B31E90B}" type="presParOf" srcId="{9669FDE8-9617-478D-996E-DA6084FE70CE}" destId="{2C5BDDA1-DE0F-48E0-AFAA-0B92289B9D84}" srcOrd="2" destOrd="0" presId="urn:microsoft.com/office/officeart/2005/8/layout/venn1"/>
    <dgm:cxn modelId="{944D9539-0D03-43FC-9F23-E6ACCBC8A892}" type="presParOf" srcId="{9669FDE8-9617-478D-996E-DA6084FE70CE}" destId="{65974910-282C-4663-B643-73F8C4F7F277}" srcOrd="3" destOrd="0" presId="urn:microsoft.com/office/officeart/2005/8/layout/venn1"/>
    <dgm:cxn modelId="{39DCB5B4-DF45-4DA0-8A12-5A3E2D759452}" type="presParOf" srcId="{9669FDE8-9617-478D-996E-DA6084FE70CE}" destId="{DB034F15-2599-4336-B433-04600DD32F1E}" srcOrd="4" destOrd="0" presId="urn:microsoft.com/office/officeart/2005/8/layout/venn1"/>
    <dgm:cxn modelId="{9C79AB2D-EDCE-461A-B93B-06AB0FBAA998}" type="presParOf" srcId="{9669FDE8-9617-478D-996E-DA6084FE70CE}" destId="{2F62245F-873E-4BB9-AA1D-CAD6BDDDF547}"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2E7A5E-7E28-4840-BE61-8CC1FD14F7F2}"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46843847-DECD-4D1C-83C5-D72162B6C750}">
      <dgm:prSet phldrT="[Text]"/>
      <dgm:spPr/>
      <dgm:t>
        <a:bodyPr/>
        <a:lstStyle/>
        <a:p>
          <a:r>
            <a:rPr lang="en-US" dirty="0"/>
            <a:t>Interception</a:t>
          </a:r>
        </a:p>
      </dgm:t>
    </dgm:pt>
    <dgm:pt modelId="{2273D52E-1B85-4483-A769-F7CB4A25C995}" type="parTrans" cxnId="{ADFECF3B-4725-4872-9F9E-E7570A7E1D69}">
      <dgm:prSet/>
      <dgm:spPr/>
      <dgm:t>
        <a:bodyPr/>
        <a:lstStyle/>
        <a:p>
          <a:endParaRPr lang="en-US"/>
        </a:p>
      </dgm:t>
    </dgm:pt>
    <dgm:pt modelId="{5EEB052E-6CE5-4697-AAEB-B5B0AE9ABC7A}" type="sibTrans" cxnId="{ADFECF3B-4725-4872-9F9E-E7570A7E1D69}">
      <dgm:prSet/>
      <dgm:spPr/>
      <dgm:t>
        <a:bodyPr/>
        <a:lstStyle/>
        <a:p>
          <a:endParaRPr lang="en-US"/>
        </a:p>
      </dgm:t>
    </dgm:pt>
    <dgm:pt modelId="{A0982532-FB22-4A53-BB84-DBE807411D43}">
      <dgm:prSet phldrT="[Text]"/>
      <dgm:spPr/>
      <dgm:t>
        <a:bodyPr/>
        <a:lstStyle/>
        <a:p>
          <a:r>
            <a:rPr lang="en-US" dirty="0"/>
            <a:t>Someone read something they weren't supposed to</a:t>
          </a:r>
        </a:p>
      </dgm:t>
    </dgm:pt>
    <dgm:pt modelId="{1D4146C0-AE0D-4064-BD21-2D827C464108}" type="parTrans" cxnId="{DE14029A-E075-4574-BB8A-CEBB59473AAC}">
      <dgm:prSet/>
      <dgm:spPr/>
      <dgm:t>
        <a:bodyPr/>
        <a:lstStyle/>
        <a:p>
          <a:endParaRPr lang="en-US"/>
        </a:p>
      </dgm:t>
    </dgm:pt>
    <dgm:pt modelId="{89496FCE-D7E1-434A-B97D-8684505F5022}" type="sibTrans" cxnId="{DE14029A-E075-4574-BB8A-CEBB59473AAC}">
      <dgm:prSet/>
      <dgm:spPr/>
      <dgm:t>
        <a:bodyPr/>
        <a:lstStyle/>
        <a:p>
          <a:endParaRPr lang="en-US"/>
        </a:p>
      </dgm:t>
    </dgm:pt>
    <dgm:pt modelId="{ED494E9D-382B-427A-B4B7-346F23C3A43F}">
      <dgm:prSet phldrT="[Text]"/>
      <dgm:spPr/>
      <dgm:t>
        <a:bodyPr/>
        <a:lstStyle/>
        <a:p>
          <a:r>
            <a:rPr lang="en-US" dirty="0"/>
            <a:t>Interruption</a:t>
          </a:r>
        </a:p>
      </dgm:t>
    </dgm:pt>
    <dgm:pt modelId="{AC53E0FD-2EEE-41C1-AFAA-B6ACB141FD76}" type="parTrans" cxnId="{53C06704-B6E5-4D29-A057-BF25E7369A84}">
      <dgm:prSet/>
      <dgm:spPr/>
      <dgm:t>
        <a:bodyPr/>
        <a:lstStyle/>
        <a:p>
          <a:endParaRPr lang="en-US"/>
        </a:p>
      </dgm:t>
    </dgm:pt>
    <dgm:pt modelId="{53422AE9-727C-4B92-9332-A2571CF433FA}" type="sibTrans" cxnId="{53C06704-B6E5-4D29-A057-BF25E7369A84}">
      <dgm:prSet/>
      <dgm:spPr/>
      <dgm:t>
        <a:bodyPr/>
        <a:lstStyle/>
        <a:p>
          <a:endParaRPr lang="en-US"/>
        </a:p>
      </dgm:t>
    </dgm:pt>
    <dgm:pt modelId="{24A088C3-DDD0-4F3D-A6EE-0B08EAFEA793}">
      <dgm:prSet phldrT="[Text]"/>
      <dgm:spPr/>
      <dgm:t>
        <a:bodyPr/>
        <a:lstStyle/>
        <a:p>
          <a:r>
            <a:rPr lang="en-US" dirty="0"/>
            <a:t>Something became unavailable or unusable</a:t>
          </a:r>
        </a:p>
      </dgm:t>
    </dgm:pt>
    <dgm:pt modelId="{DA094E90-1896-48F1-BC43-B965D6294FBE}" type="parTrans" cxnId="{57610439-2865-4DD5-8DC6-D0B2D7A87F61}">
      <dgm:prSet/>
      <dgm:spPr/>
      <dgm:t>
        <a:bodyPr/>
        <a:lstStyle/>
        <a:p>
          <a:endParaRPr lang="en-US"/>
        </a:p>
      </dgm:t>
    </dgm:pt>
    <dgm:pt modelId="{24F93374-B6F1-4C8C-A15A-EEBFD2BE6F06}" type="sibTrans" cxnId="{57610439-2865-4DD5-8DC6-D0B2D7A87F61}">
      <dgm:prSet/>
      <dgm:spPr/>
      <dgm:t>
        <a:bodyPr/>
        <a:lstStyle/>
        <a:p>
          <a:endParaRPr lang="en-US"/>
        </a:p>
      </dgm:t>
    </dgm:pt>
    <dgm:pt modelId="{6A8FF594-D8E3-4F22-8BA0-D0FD04CF29FE}">
      <dgm:prSet phldrT="[Text]"/>
      <dgm:spPr/>
      <dgm:t>
        <a:bodyPr/>
        <a:lstStyle/>
        <a:p>
          <a:r>
            <a:rPr lang="en-US" dirty="0"/>
            <a:t>Modification</a:t>
          </a:r>
        </a:p>
      </dgm:t>
    </dgm:pt>
    <dgm:pt modelId="{1A22EAA7-3BA5-42C2-B310-DAE78A1EB4D2}" type="parTrans" cxnId="{F160D3E9-1BFA-422D-B5E4-3CCADB08F56E}">
      <dgm:prSet/>
      <dgm:spPr/>
      <dgm:t>
        <a:bodyPr/>
        <a:lstStyle/>
        <a:p>
          <a:endParaRPr lang="en-US"/>
        </a:p>
      </dgm:t>
    </dgm:pt>
    <dgm:pt modelId="{B498B7D6-7895-4010-9056-550821D11977}" type="sibTrans" cxnId="{F160D3E9-1BFA-422D-B5E4-3CCADB08F56E}">
      <dgm:prSet/>
      <dgm:spPr/>
      <dgm:t>
        <a:bodyPr/>
        <a:lstStyle/>
        <a:p>
          <a:endParaRPr lang="en-US"/>
        </a:p>
      </dgm:t>
    </dgm:pt>
    <dgm:pt modelId="{2869D409-04B1-429C-9899-27FDF302E976}">
      <dgm:prSet phldrT="[Text]"/>
      <dgm:spPr/>
      <dgm:t>
        <a:bodyPr/>
        <a:lstStyle/>
        <a:p>
          <a:r>
            <a:rPr lang="en-US" dirty="0"/>
            <a:t>Someone changed something they weren't supposed to</a:t>
          </a:r>
        </a:p>
      </dgm:t>
    </dgm:pt>
    <dgm:pt modelId="{761D012B-E13D-499D-945A-C7A7849B5830}" type="parTrans" cxnId="{71EADFE8-412B-4D4C-9E44-178831A93B51}">
      <dgm:prSet/>
      <dgm:spPr/>
      <dgm:t>
        <a:bodyPr/>
        <a:lstStyle/>
        <a:p>
          <a:endParaRPr lang="en-US"/>
        </a:p>
      </dgm:t>
    </dgm:pt>
    <dgm:pt modelId="{84CEF622-80D4-44F5-BAA9-A831DC91B83F}" type="sibTrans" cxnId="{71EADFE8-412B-4D4C-9E44-178831A93B51}">
      <dgm:prSet/>
      <dgm:spPr/>
      <dgm:t>
        <a:bodyPr/>
        <a:lstStyle/>
        <a:p>
          <a:endParaRPr lang="en-US"/>
        </a:p>
      </dgm:t>
    </dgm:pt>
    <dgm:pt modelId="{FFD8087F-1697-4DE0-B1EB-D9E6ED7E8E39}">
      <dgm:prSet phldrT="[Text]"/>
      <dgm:spPr/>
      <dgm:t>
        <a:bodyPr/>
        <a:lstStyle/>
        <a:p>
          <a:r>
            <a:rPr lang="en-US" dirty="0"/>
            <a:t>Fabrication</a:t>
          </a:r>
        </a:p>
      </dgm:t>
    </dgm:pt>
    <dgm:pt modelId="{9436772F-57FE-43A3-92C3-138CB24CF7B2}" type="parTrans" cxnId="{517D2F57-D750-413A-8D65-4064777DBF0C}">
      <dgm:prSet/>
      <dgm:spPr/>
      <dgm:t>
        <a:bodyPr/>
        <a:lstStyle/>
        <a:p>
          <a:endParaRPr lang="en-US"/>
        </a:p>
      </dgm:t>
    </dgm:pt>
    <dgm:pt modelId="{72322629-C073-469C-975A-B6797F05BB2C}" type="sibTrans" cxnId="{517D2F57-D750-413A-8D65-4064777DBF0C}">
      <dgm:prSet/>
      <dgm:spPr/>
      <dgm:t>
        <a:bodyPr/>
        <a:lstStyle/>
        <a:p>
          <a:endParaRPr lang="en-US"/>
        </a:p>
      </dgm:t>
    </dgm:pt>
    <dgm:pt modelId="{1CC3AB35-C9CB-48AA-89D2-2E7770C44D5E}">
      <dgm:prSet phldrT="[Text]"/>
      <dgm:spPr/>
      <dgm:t>
        <a:bodyPr/>
        <a:lstStyle/>
        <a:p>
          <a:r>
            <a:rPr lang="en-US" dirty="0"/>
            <a:t>Someone created fake things</a:t>
          </a:r>
        </a:p>
      </dgm:t>
    </dgm:pt>
    <dgm:pt modelId="{F2468EE5-5175-4541-A7C1-7A9FBAEBE15C}" type="parTrans" cxnId="{E7F7830D-E64D-48DC-8CBE-45C6B959BA59}">
      <dgm:prSet/>
      <dgm:spPr/>
      <dgm:t>
        <a:bodyPr/>
        <a:lstStyle/>
        <a:p>
          <a:endParaRPr lang="en-US"/>
        </a:p>
      </dgm:t>
    </dgm:pt>
    <dgm:pt modelId="{456322A4-3A60-43D8-88EB-53D9B4B68C23}" type="sibTrans" cxnId="{E7F7830D-E64D-48DC-8CBE-45C6B959BA59}">
      <dgm:prSet/>
      <dgm:spPr/>
      <dgm:t>
        <a:bodyPr/>
        <a:lstStyle/>
        <a:p>
          <a:endParaRPr lang="en-US"/>
        </a:p>
      </dgm:t>
    </dgm:pt>
    <dgm:pt modelId="{D07EE3AC-797F-4F28-99AE-8C954AB04796}" type="pres">
      <dgm:prSet presAssocID="{5C2E7A5E-7E28-4840-BE61-8CC1FD14F7F2}" presName="Name0" presStyleCnt="0">
        <dgm:presLayoutVars>
          <dgm:dir/>
          <dgm:animLvl val="lvl"/>
          <dgm:resizeHandles val="exact"/>
        </dgm:presLayoutVars>
      </dgm:prSet>
      <dgm:spPr/>
    </dgm:pt>
    <dgm:pt modelId="{064EB402-5B7D-4234-BD23-E5594D17919E}" type="pres">
      <dgm:prSet presAssocID="{46843847-DECD-4D1C-83C5-D72162B6C750}" presName="linNode" presStyleCnt="0"/>
      <dgm:spPr/>
    </dgm:pt>
    <dgm:pt modelId="{88E6761E-3880-4E95-B144-BACB5A8FA0A3}" type="pres">
      <dgm:prSet presAssocID="{46843847-DECD-4D1C-83C5-D72162B6C750}" presName="parentText" presStyleLbl="node1" presStyleIdx="0" presStyleCnt="4" custScaleX="77469">
        <dgm:presLayoutVars>
          <dgm:chMax val="1"/>
          <dgm:bulletEnabled val="1"/>
        </dgm:presLayoutVars>
      </dgm:prSet>
      <dgm:spPr/>
    </dgm:pt>
    <dgm:pt modelId="{EA0E83CA-A713-40A5-95A7-69FEF10EEF0B}" type="pres">
      <dgm:prSet presAssocID="{46843847-DECD-4D1C-83C5-D72162B6C750}" presName="descendantText" presStyleLbl="alignAccFollowNode1" presStyleIdx="0" presStyleCnt="4">
        <dgm:presLayoutVars>
          <dgm:bulletEnabled val="1"/>
        </dgm:presLayoutVars>
      </dgm:prSet>
      <dgm:spPr/>
    </dgm:pt>
    <dgm:pt modelId="{935DB705-BFEB-46A4-97E6-6091FAFDB8D4}" type="pres">
      <dgm:prSet presAssocID="{5EEB052E-6CE5-4697-AAEB-B5B0AE9ABC7A}" presName="sp" presStyleCnt="0"/>
      <dgm:spPr/>
    </dgm:pt>
    <dgm:pt modelId="{77CC7FDD-472B-4F12-9EE0-1B109C189C85}" type="pres">
      <dgm:prSet presAssocID="{ED494E9D-382B-427A-B4B7-346F23C3A43F}" presName="linNode" presStyleCnt="0"/>
      <dgm:spPr/>
    </dgm:pt>
    <dgm:pt modelId="{A4AB0F7A-686B-411F-B37C-200604064431}" type="pres">
      <dgm:prSet presAssocID="{ED494E9D-382B-427A-B4B7-346F23C3A43F}" presName="parentText" presStyleLbl="node1" presStyleIdx="1" presStyleCnt="4" custScaleX="77469">
        <dgm:presLayoutVars>
          <dgm:chMax val="1"/>
          <dgm:bulletEnabled val="1"/>
        </dgm:presLayoutVars>
      </dgm:prSet>
      <dgm:spPr/>
    </dgm:pt>
    <dgm:pt modelId="{E18679D2-D326-4604-B8F4-1360A1570C93}" type="pres">
      <dgm:prSet presAssocID="{ED494E9D-382B-427A-B4B7-346F23C3A43F}" presName="descendantText" presStyleLbl="alignAccFollowNode1" presStyleIdx="1" presStyleCnt="4">
        <dgm:presLayoutVars>
          <dgm:bulletEnabled val="1"/>
        </dgm:presLayoutVars>
      </dgm:prSet>
      <dgm:spPr/>
    </dgm:pt>
    <dgm:pt modelId="{0767F120-D2AD-4AD3-ABA1-ADB4F02F8F12}" type="pres">
      <dgm:prSet presAssocID="{53422AE9-727C-4B92-9332-A2571CF433FA}" presName="sp" presStyleCnt="0"/>
      <dgm:spPr/>
    </dgm:pt>
    <dgm:pt modelId="{8DBB15E3-311D-4D4A-B232-8B5A4168F7E8}" type="pres">
      <dgm:prSet presAssocID="{6A8FF594-D8E3-4F22-8BA0-D0FD04CF29FE}" presName="linNode" presStyleCnt="0"/>
      <dgm:spPr/>
    </dgm:pt>
    <dgm:pt modelId="{90139980-BF51-469C-B2B8-3E7E135CB408}" type="pres">
      <dgm:prSet presAssocID="{6A8FF594-D8E3-4F22-8BA0-D0FD04CF29FE}" presName="parentText" presStyleLbl="node1" presStyleIdx="2" presStyleCnt="4" custScaleX="77469">
        <dgm:presLayoutVars>
          <dgm:chMax val="1"/>
          <dgm:bulletEnabled val="1"/>
        </dgm:presLayoutVars>
      </dgm:prSet>
      <dgm:spPr/>
    </dgm:pt>
    <dgm:pt modelId="{B2ED0B30-2FCB-456B-8B52-70B0BBAF6FE5}" type="pres">
      <dgm:prSet presAssocID="{6A8FF594-D8E3-4F22-8BA0-D0FD04CF29FE}" presName="descendantText" presStyleLbl="alignAccFollowNode1" presStyleIdx="2" presStyleCnt="4">
        <dgm:presLayoutVars>
          <dgm:bulletEnabled val="1"/>
        </dgm:presLayoutVars>
      </dgm:prSet>
      <dgm:spPr/>
    </dgm:pt>
    <dgm:pt modelId="{3C354422-6257-4099-93AD-5A905CC678EE}" type="pres">
      <dgm:prSet presAssocID="{B498B7D6-7895-4010-9056-550821D11977}" presName="sp" presStyleCnt="0"/>
      <dgm:spPr/>
    </dgm:pt>
    <dgm:pt modelId="{4327AAA3-E7DB-454E-9FA0-23EF6E148550}" type="pres">
      <dgm:prSet presAssocID="{FFD8087F-1697-4DE0-B1EB-D9E6ED7E8E39}" presName="linNode" presStyleCnt="0"/>
      <dgm:spPr/>
    </dgm:pt>
    <dgm:pt modelId="{3BDB6FCD-DE52-4DA6-AAAB-C58A37004ACC}" type="pres">
      <dgm:prSet presAssocID="{FFD8087F-1697-4DE0-B1EB-D9E6ED7E8E39}" presName="parentText" presStyleLbl="node1" presStyleIdx="3" presStyleCnt="4" custScaleX="77469">
        <dgm:presLayoutVars>
          <dgm:chMax val="1"/>
          <dgm:bulletEnabled val="1"/>
        </dgm:presLayoutVars>
      </dgm:prSet>
      <dgm:spPr/>
    </dgm:pt>
    <dgm:pt modelId="{61027843-D9F7-405D-B694-87C8BA9FECC2}" type="pres">
      <dgm:prSet presAssocID="{FFD8087F-1697-4DE0-B1EB-D9E6ED7E8E39}" presName="descendantText" presStyleLbl="alignAccFollowNode1" presStyleIdx="3" presStyleCnt="4">
        <dgm:presLayoutVars>
          <dgm:bulletEnabled val="1"/>
        </dgm:presLayoutVars>
      </dgm:prSet>
      <dgm:spPr/>
    </dgm:pt>
  </dgm:ptLst>
  <dgm:cxnLst>
    <dgm:cxn modelId="{53C06704-B6E5-4D29-A057-BF25E7369A84}" srcId="{5C2E7A5E-7E28-4840-BE61-8CC1FD14F7F2}" destId="{ED494E9D-382B-427A-B4B7-346F23C3A43F}" srcOrd="1" destOrd="0" parTransId="{AC53E0FD-2EEE-41C1-AFAA-B6ACB141FD76}" sibTransId="{53422AE9-727C-4B92-9332-A2571CF433FA}"/>
    <dgm:cxn modelId="{E7F7830D-E64D-48DC-8CBE-45C6B959BA59}" srcId="{FFD8087F-1697-4DE0-B1EB-D9E6ED7E8E39}" destId="{1CC3AB35-C9CB-48AA-89D2-2E7770C44D5E}" srcOrd="0" destOrd="0" parTransId="{F2468EE5-5175-4541-A7C1-7A9FBAEBE15C}" sibTransId="{456322A4-3A60-43D8-88EB-53D9B4B68C23}"/>
    <dgm:cxn modelId="{C16B1313-2B3A-47D8-A442-86F8F12710F8}" type="presOf" srcId="{46843847-DECD-4D1C-83C5-D72162B6C750}" destId="{88E6761E-3880-4E95-B144-BACB5A8FA0A3}" srcOrd="0" destOrd="0" presId="urn:microsoft.com/office/officeart/2005/8/layout/vList5"/>
    <dgm:cxn modelId="{916A2D15-B737-4C3A-8424-B7D0C525B008}" type="presOf" srcId="{A0982532-FB22-4A53-BB84-DBE807411D43}" destId="{EA0E83CA-A713-40A5-95A7-69FEF10EEF0B}" srcOrd="0" destOrd="0" presId="urn:microsoft.com/office/officeart/2005/8/layout/vList5"/>
    <dgm:cxn modelId="{57610439-2865-4DD5-8DC6-D0B2D7A87F61}" srcId="{ED494E9D-382B-427A-B4B7-346F23C3A43F}" destId="{24A088C3-DDD0-4F3D-A6EE-0B08EAFEA793}" srcOrd="0" destOrd="0" parTransId="{DA094E90-1896-48F1-BC43-B965D6294FBE}" sibTransId="{24F93374-B6F1-4C8C-A15A-EEBFD2BE6F06}"/>
    <dgm:cxn modelId="{ADFECF3B-4725-4872-9F9E-E7570A7E1D69}" srcId="{5C2E7A5E-7E28-4840-BE61-8CC1FD14F7F2}" destId="{46843847-DECD-4D1C-83C5-D72162B6C750}" srcOrd="0" destOrd="0" parTransId="{2273D52E-1B85-4483-A769-F7CB4A25C995}" sibTransId="{5EEB052E-6CE5-4697-AAEB-B5B0AE9ABC7A}"/>
    <dgm:cxn modelId="{0CD3315E-4A96-4C89-9952-E9CD8FA20347}" type="presOf" srcId="{2869D409-04B1-429C-9899-27FDF302E976}" destId="{B2ED0B30-2FCB-456B-8B52-70B0BBAF6FE5}" srcOrd="0" destOrd="0" presId="urn:microsoft.com/office/officeart/2005/8/layout/vList5"/>
    <dgm:cxn modelId="{C26BE842-EE3B-4850-9288-2B8861D4B8A6}" type="presOf" srcId="{ED494E9D-382B-427A-B4B7-346F23C3A43F}" destId="{A4AB0F7A-686B-411F-B37C-200604064431}" srcOrd="0" destOrd="0" presId="urn:microsoft.com/office/officeart/2005/8/layout/vList5"/>
    <dgm:cxn modelId="{517D2F57-D750-413A-8D65-4064777DBF0C}" srcId="{5C2E7A5E-7E28-4840-BE61-8CC1FD14F7F2}" destId="{FFD8087F-1697-4DE0-B1EB-D9E6ED7E8E39}" srcOrd="3" destOrd="0" parTransId="{9436772F-57FE-43A3-92C3-138CB24CF7B2}" sibTransId="{72322629-C073-469C-975A-B6797F05BB2C}"/>
    <dgm:cxn modelId="{F03FC27B-3F25-47DD-AC3F-DB0F966B175E}" type="presOf" srcId="{FFD8087F-1697-4DE0-B1EB-D9E6ED7E8E39}" destId="{3BDB6FCD-DE52-4DA6-AAAB-C58A37004ACC}" srcOrd="0" destOrd="0" presId="urn:microsoft.com/office/officeart/2005/8/layout/vList5"/>
    <dgm:cxn modelId="{DE14029A-E075-4574-BB8A-CEBB59473AAC}" srcId="{46843847-DECD-4D1C-83C5-D72162B6C750}" destId="{A0982532-FB22-4A53-BB84-DBE807411D43}" srcOrd="0" destOrd="0" parTransId="{1D4146C0-AE0D-4064-BD21-2D827C464108}" sibTransId="{89496FCE-D7E1-434A-B97D-8684505F5022}"/>
    <dgm:cxn modelId="{4E733A9D-1513-4C81-93C4-2825C95ABDD4}" type="presOf" srcId="{24A088C3-DDD0-4F3D-A6EE-0B08EAFEA793}" destId="{E18679D2-D326-4604-B8F4-1360A1570C93}" srcOrd="0" destOrd="0" presId="urn:microsoft.com/office/officeart/2005/8/layout/vList5"/>
    <dgm:cxn modelId="{9711AF9E-2051-46CA-A4A8-B33C8196C77C}" type="presOf" srcId="{6A8FF594-D8E3-4F22-8BA0-D0FD04CF29FE}" destId="{90139980-BF51-469C-B2B8-3E7E135CB408}" srcOrd="0" destOrd="0" presId="urn:microsoft.com/office/officeart/2005/8/layout/vList5"/>
    <dgm:cxn modelId="{F595D7B5-9C9C-4270-A565-E2EB910B5DE7}" type="presOf" srcId="{1CC3AB35-C9CB-48AA-89D2-2E7770C44D5E}" destId="{61027843-D9F7-405D-B694-87C8BA9FECC2}" srcOrd="0" destOrd="0" presId="urn:microsoft.com/office/officeart/2005/8/layout/vList5"/>
    <dgm:cxn modelId="{35303ADF-F37A-452E-B3A1-3D7266C06864}" type="presOf" srcId="{5C2E7A5E-7E28-4840-BE61-8CC1FD14F7F2}" destId="{D07EE3AC-797F-4F28-99AE-8C954AB04796}" srcOrd="0" destOrd="0" presId="urn:microsoft.com/office/officeart/2005/8/layout/vList5"/>
    <dgm:cxn modelId="{71EADFE8-412B-4D4C-9E44-178831A93B51}" srcId="{6A8FF594-D8E3-4F22-8BA0-D0FD04CF29FE}" destId="{2869D409-04B1-429C-9899-27FDF302E976}" srcOrd="0" destOrd="0" parTransId="{761D012B-E13D-499D-945A-C7A7849B5830}" sibTransId="{84CEF622-80D4-44F5-BAA9-A831DC91B83F}"/>
    <dgm:cxn modelId="{F160D3E9-1BFA-422D-B5E4-3CCADB08F56E}" srcId="{5C2E7A5E-7E28-4840-BE61-8CC1FD14F7F2}" destId="{6A8FF594-D8E3-4F22-8BA0-D0FD04CF29FE}" srcOrd="2" destOrd="0" parTransId="{1A22EAA7-3BA5-42C2-B310-DAE78A1EB4D2}" sibTransId="{B498B7D6-7895-4010-9056-550821D11977}"/>
    <dgm:cxn modelId="{8B504CA4-B715-480B-B615-0786B91598DF}" type="presParOf" srcId="{D07EE3AC-797F-4F28-99AE-8C954AB04796}" destId="{064EB402-5B7D-4234-BD23-E5594D17919E}" srcOrd="0" destOrd="0" presId="urn:microsoft.com/office/officeart/2005/8/layout/vList5"/>
    <dgm:cxn modelId="{649D0AC1-C3DD-4518-971D-FEA55A85CF9C}" type="presParOf" srcId="{064EB402-5B7D-4234-BD23-E5594D17919E}" destId="{88E6761E-3880-4E95-B144-BACB5A8FA0A3}" srcOrd="0" destOrd="0" presId="urn:microsoft.com/office/officeart/2005/8/layout/vList5"/>
    <dgm:cxn modelId="{68EFF038-8A3A-4A5B-94F7-17300850C646}" type="presParOf" srcId="{064EB402-5B7D-4234-BD23-E5594D17919E}" destId="{EA0E83CA-A713-40A5-95A7-69FEF10EEF0B}" srcOrd="1" destOrd="0" presId="urn:microsoft.com/office/officeart/2005/8/layout/vList5"/>
    <dgm:cxn modelId="{076DC150-2B7A-4DC1-A656-660753A2BC28}" type="presParOf" srcId="{D07EE3AC-797F-4F28-99AE-8C954AB04796}" destId="{935DB705-BFEB-46A4-97E6-6091FAFDB8D4}" srcOrd="1" destOrd="0" presId="urn:microsoft.com/office/officeart/2005/8/layout/vList5"/>
    <dgm:cxn modelId="{7138C429-DC13-4465-8DF1-38B9A592F4D9}" type="presParOf" srcId="{D07EE3AC-797F-4F28-99AE-8C954AB04796}" destId="{77CC7FDD-472B-4F12-9EE0-1B109C189C85}" srcOrd="2" destOrd="0" presId="urn:microsoft.com/office/officeart/2005/8/layout/vList5"/>
    <dgm:cxn modelId="{B1049A88-EBB4-4CC8-81E4-816F63F36215}" type="presParOf" srcId="{77CC7FDD-472B-4F12-9EE0-1B109C189C85}" destId="{A4AB0F7A-686B-411F-B37C-200604064431}" srcOrd="0" destOrd="0" presId="urn:microsoft.com/office/officeart/2005/8/layout/vList5"/>
    <dgm:cxn modelId="{444B8E98-E256-4299-BA87-CDFD82D1F218}" type="presParOf" srcId="{77CC7FDD-472B-4F12-9EE0-1B109C189C85}" destId="{E18679D2-D326-4604-B8F4-1360A1570C93}" srcOrd="1" destOrd="0" presId="urn:microsoft.com/office/officeart/2005/8/layout/vList5"/>
    <dgm:cxn modelId="{D67D1B83-46C0-4126-8E2D-68403A1F4ED1}" type="presParOf" srcId="{D07EE3AC-797F-4F28-99AE-8C954AB04796}" destId="{0767F120-D2AD-4AD3-ABA1-ADB4F02F8F12}" srcOrd="3" destOrd="0" presId="urn:microsoft.com/office/officeart/2005/8/layout/vList5"/>
    <dgm:cxn modelId="{FF3E93F4-E644-49A9-8837-E359C3391914}" type="presParOf" srcId="{D07EE3AC-797F-4F28-99AE-8C954AB04796}" destId="{8DBB15E3-311D-4D4A-B232-8B5A4168F7E8}" srcOrd="4" destOrd="0" presId="urn:microsoft.com/office/officeart/2005/8/layout/vList5"/>
    <dgm:cxn modelId="{EF3DD2EF-8F7A-4D9F-8C79-96C8905FB4B2}" type="presParOf" srcId="{8DBB15E3-311D-4D4A-B232-8B5A4168F7E8}" destId="{90139980-BF51-469C-B2B8-3E7E135CB408}" srcOrd="0" destOrd="0" presId="urn:microsoft.com/office/officeart/2005/8/layout/vList5"/>
    <dgm:cxn modelId="{795F953C-2680-4C7D-9FEA-7FE487EB1104}" type="presParOf" srcId="{8DBB15E3-311D-4D4A-B232-8B5A4168F7E8}" destId="{B2ED0B30-2FCB-456B-8B52-70B0BBAF6FE5}" srcOrd="1" destOrd="0" presId="urn:microsoft.com/office/officeart/2005/8/layout/vList5"/>
    <dgm:cxn modelId="{2BBC3047-E167-45E4-994B-FA7D25925560}" type="presParOf" srcId="{D07EE3AC-797F-4F28-99AE-8C954AB04796}" destId="{3C354422-6257-4099-93AD-5A905CC678EE}" srcOrd="5" destOrd="0" presId="urn:microsoft.com/office/officeart/2005/8/layout/vList5"/>
    <dgm:cxn modelId="{07DF393A-8E98-4CA5-A901-569325978F8C}" type="presParOf" srcId="{D07EE3AC-797F-4F28-99AE-8C954AB04796}" destId="{4327AAA3-E7DB-454E-9FA0-23EF6E148550}" srcOrd="6" destOrd="0" presId="urn:microsoft.com/office/officeart/2005/8/layout/vList5"/>
    <dgm:cxn modelId="{1A27CD7C-1959-440B-BDEA-E11EE2913B99}" type="presParOf" srcId="{4327AAA3-E7DB-454E-9FA0-23EF6E148550}" destId="{3BDB6FCD-DE52-4DA6-AAAB-C58A37004ACC}" srcOrd="0" destOrd="0" presId="urn:microsoft.com/office/officeart/2005/8/layout/vList5"/>
    <dgm:cxn modelId="{6B13D8E8-00B9-4FC9-8E4A-EA01ADABCD45}" type="presParOf" srcId="{4327AAA3-E7DB-454E-9FA0-23EF6E148550}" destId="{61027843-D9F7-405D-B694-87C8BA9FECC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9252A-9110-47DD-99A9-4B4FFF804121}">
      <dsp:nvSpPr>
        <dsp:cNvPr id="0" name=""/>
        <dsp:cNvSpPr/>
      </dsp:nvSpPr>
      <dsp:spPr>
        <a:xfrm rot="5400000">
          <a:off x="-131766" y="131811"/>
          <a:ext cx="878446" cy="61491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30%</a:t>
          </a:r>
        </a:p>
      </dsp:txBody>
      <dsp:txXfrm rot="-5400000">
        <a:off x="1" y="307500"/>
        <a:ext cx="614912" cy="263534"/>
      </dsp:txXfrm>
    </dsp:sp>
    <dsp:sp modelId="{FA66920B-8472-48DC-9AE9-58BA76ED5B1B}">
      <dsp:nvSpPr>
        <dsp:cNvPr id="0" name=""/>
        <dsp:cNvSpPr/>
      </dsp:nvSpPr>
      <dsp:spPr>
        <a:xfrm rot="5400000">
          <a:off x="5508361" y="-4893404"/>
          <a:ext cx="570989" cy="1035788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a:t>Three team projects</a:t>
          </a:r>
        </a:p>
      </dsp:txBody>
      <dsp:txXfrm rot="-5400000">
        <a:off x="614913" y="27917"/>
        <a:ext cx="10330014" cy="515243"/>
      </dsp:txXfrm>
    </dsp:sp>
    <dsp:sp modelId="{87C122AB-0EA2-40B6-A83C-BF4CF7F7781B}">
      <dsp:nvSpPr>
        <dsp:cNvPr id="0" name=""/>
        <dsp:cNvSpPr/>
      </dsp:nvSpPr>
      <dsp:spPr>
        <a:xfrm rot="5400000">
          <a:off x="-131766" y="911778"/>
          <a:ext cx="878446" cy="614912"/>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15%</a:t>
          </a:r>
        </a:p>
      </dsp:txBody>
      <dsp:txXfrm rot="-5400000">
        <a:off x="1" y="1087467"/>
        <a:ext cx="614912" cy="263534"/>
      </dsp:txXfrm>
    </dsp:sp>
    <dsp:sp modelId="{67DB148C-E805-4DA1-BE2B-620F67ABD829}">
      <dsp:nvSpPr>
        <dsp:cNvPr id="0" name=""/>
        <dsp:cNvSpPr/>
      </dsp:nvSpPr>
      <dsp:spPr>
        <a:xfrm rot="5400000">
          <a:off x="5508361" y="-4113437"/>
          <a:ext cx="570989" cy="1035788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a:t>Homework assignments</a:t>
          </a:r>
        </a:p>
      </dsp:txBody>
      <dsp:txXfrm rot="-5400000">
        <a:off x="614913" y="807884"/>
        <a:ext cx="10330014" cy="515243"/>
      </dsp:txXfrm>
    </dsp:sp>
    <dsp:sp modelId="{2E21D549-1BCA-46DF-99C0-76647A30DA4C}">
      <dsp:nvSpPr>
        <dsp:cNvPr id="0" name=""/>
        <dsp:cNvSpPr/>
      </dsp:nvSpPr>
      <dsp:spPr>
        <a:xfrm rot="5400000">
          <a:off x="-131766" y="1691746"/>
          <a:ext cx="878446" cy="614912"/>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5%</a:t>
          </a:r>
        </a:p>
      </dsp:txBody>
      <dsp:txXfrm rot="-5400000">
        <a:off x="1" y="1867435"/>
        <a:ext cx="614912" cy="263534"/>
      </dsp:txXfrm>
    </dsp:sp>
    <dsp:sp modelId="{CB1EED81-3959-4425-91AC-C77A999561FC}">
      <dsp:nvSpPr>
        <dsp:cNvPr id="0" name=""/>
        <dsp:cNvSpPr/>
      </dsp:nvSpPr>
      <dsp:spPr>
        <a:xfrm rot="5400000">
          <a:off x="5508361" y="-3333469"/>
          <a:ext cx="570989" cy="10357887"/>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a:t>Tickets out the door</a:t>
          </a:r>
        </a:p>
      </dsp:txBody>
      <dsp:txXfrm rot="-5400000">
        <a:off x="614913" y="1587852"/>
        <a:ext cx="10330014" cy="515243"/>
      </dsp:txXfrm>
    </dsp:sp>
    <dsp:sp modelId="{F588A9B9-1F4E-4DFF-9E80-3FC381118433}">
      <dsp:nvSpPr>
        <dsp:cNvPr id="0" name=""/>
        <dsp:cNvSpPr/>
      </dsp:nvSpPr>
      <dsp:spPr>
        <a:xfrm rot="5400000">
          <a:off x="-131766" y="2471714"/>
          <a:ext cx="878446" cy="614912"/>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5%</a:t>
          </a:r>
        </a:p>
      </dsp:txBody>
      <dsp:txXfrm rot="-5400000">
        <a:off x="1" y="2647403"/>
        <a:ext cx="614912" cy="263534"/>
      </dsp:txXfrm>
    </dsp:sp>
    <dsp:sp modelId="{FE5E21E9-2467-40F0-97A2-C6D9DEEA4836}">
      <dsp:nvSpPr>
        <dsp:cNvPr id="0" name=""/>
        <dsp:cNvSpPr/>
      </dsp:nvSpPr>
      <dsp:spPr>
        <a:xfrm rot="5400000">
          <a:off x="5508361" y="-2553501"/>
          <a:ext cx="570989" cy="10357887"/>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a:t>Individual presentations</a:t>
          </a:r>
        </a:p>
      </dsp:txBody>
      <dsp:txXfrm rot="-5400000">
        <a:off x="614913" y="2367820"/>
        <a:ext cx="10330014" cy="515243"/>
      </dsp:txXfrm>
    </dsp:sp>
    <dsp:sp modelId="{58E74281-39E3-4C9C-BF5D-A553E10C4AEC}">
      <dsp:nvSpPr>
        <dsp:cNvPr id="0" name=""/>
        <dsp:cNvSpPr/>
      </dsp:nvSpPr>
      <dsp:spPr>
        <a:xfrm rot="5400000">
          <a:off x="-131766" y="3251681"/>
          <a:ext cx="878446" cy="614912"/>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30%</a:t>
          </a:r>
        </a:p>
      </dsp:txBody>
      <dsp:txXfrm rot="-5400000">
        <a:off x="1" y="3427370"/>
        <a:ext cx="614912" cy="263534"/>
      </dsp:txXfrm>
    </dsp:sp>
    <dsp:sp modelId="{A3284DF5-C2A4-4426-84F8-E58093051C31}">
      <dsp:nvSpPr>
        <dsp:cNvPr id="0" name=""/>
        <dsp:cNvSpPr/>
      </dsp:nvSpPr>
      <dsp:spPr>
        <a:xfrm rot="5400000">
          <a:off x="5508361" y="-1773533"/>
          <a:ext cx="570989" cy="10357887"/>
        </a:xfrm>
        <a:prstGeom prst="round2Same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a:t>Two equally weighted midterm exams</a:t>
          </a:r>
        </a:p>
      </dsp:txBody>
      <dsp:txXfrm rot="-5400000">
        <a:off x="614913" y="3147788"/>
        <a:ext cx="10330014" cy="515243"/>
      </dsp:txXfrm>
    </dsp:sp>
    <dsp:sp modelId="{DA4376E4-83D8-470B-80C1-56C62DB1AE10}">
      <dsp:nvSpPr>
        <dsp:cNvPr id="0" name=""/>
        <dsp:cNvSpPr/>
      </dsp:nvSpPr>
      <dsp:spPr>
        <a:xfrm rot="5400000">
          <a:off x="-131766" y="4031649"/>
          <a:ext cx="878446" cy="61491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15%</a:t>
          </a:r>
        </a:p>
      </dsp:txBody>
      <dsp:txXfrm rot="-5400000">
        <a:off x="1" y="4207338"/>
        <a:ext cx="614912" cy="263534"/>
      </dsp:txXfrm>
    </dsp:sp>
    <dsp:sp modelId="{DF52BF16-E779-43E4-9F6F-5D21EFEE09DE}">
      <dsp:nvSpPr>
        <dsp:cNvPr id="0" name=""/>
        <dsp:cNvSpPr/>
      </dsp:nvSpPr>
      <dsp:spPr>
        <a:xfrm rot="5400000">
          <a:off x="5508361" y="-993566"/>
          <a:ext cx="570989" cy="1035788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a:t>Final exam</a:t>
          </a:r>
        </a:p>
      </dsp:txBody>
      <dsp:txXfrm rot="-5400000">
        <a:off x="614913" y="3927755"/>
        <a:ext cx="10330014" cy="5152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0E5C9-53F9-4EB3-9AA0-FE1A237E516F}">
      <dsp:nvSpPr>
        <dsp:cNvPr id="0" name=""/>
        <dsp:cNvSpPr/>
      </dsp:nvSpPr>
      <dsp:spPr>
        <a:xfrm>
          <a:off x="2727007" y="57824"/>
          <a:ext cx="2775585" cy="2775585"/>
        </a:xfrm>
        <a:prstGeom prst="ellipse">
          <a:avLst/>
        </a:prstGeom>
        <a:solidFill>
          <a:schemeClr val="accent2">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US" sz="2600" kern="1200" dirty="0"/>
            <a:t>Confidentiality</a:t>
          </a:r>
        </a:p>
      </dsp:txBody>
      <dsp:txXfrm>
        <a:off x="3097085" y="543552"/>
        <a:ext cx="2035429" cy="1249013"/>
      </dsp:txXfrm>
    </dsp:sp>
    <dsp:sp modelId="{2C5BDDA1-DE0F-48E0-AFAA-0B92289B9D84}">
      <dsp:nvSpPr>
        <dsp:cNvPr id="0" name=""/>
        <dsp:cNvSpPr/>
      </dsp:nvSpPr>
      <dsp:spPr>
        <a:xfrm>
          <a:off x="3728531" y="1792565"/>
          <a:ext cx="2775585" cy="2775585"/>
        </a:xfrm>
        <a:prstGeom prst="ellipse">
          <a:avLst/>
        </a:prstGeom>
        <a:solidFill>
          <a:schemeClr val="accent3">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US" sz="2600" kern="1200" dirty="0"/>
            <a:t>Integrity</a:t>
          </a:r>
        </a:p>
      </dsp:txBody>
      <dsp:txXfrm>
        <a:off x="4577397" y="2509591"/>
        <a:ext cx="1665351" cy="1526571"/>
      </dsp:txXfrm>
    </dsp:sp>
    <dsp:sp modelId="{DB034F15-2599-4336-B433-04600DD32F1E}">
      <dsp:nvSpPr>
        <dsp:cNvPr id="0" name=""/>
        <dsp:cNvSpPr/>
      </dsp:nvSpPr>
      <dsp:spPr>
        <a:xfrm>
          <a:off x="1725483" y="1792565"/>
          <a:ext cx="2775585" cy="2775585"/>
        </a:xfrm>
        <a:prstGeom prst="ellipse">
          <a:avLst/>
        </a:prstGeom>
        <a:solidFill>
          <a:schemeClr val="accent4">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US" sz="2600" kern="1200" dirty="0"/>
            <a:t>Availability</a:t>
          </a:r>
        </a:p>
      </dsp:txBody>
      <dsp:txXfrm>
        <a:off x="1986851" y="2509591"/>
        <a:ext cx="1665351" cy="15265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0E83CA-A713-40A5-95A7-69FEF10EEF0B}">
      <dsp:nvSpPr>
        <dsp:cNvPr id="0" name=""/>
        <dsp:cNvSpPr/>
      </dsp:nvSpPr>
      <dsp:spPr>
        <a:xfrm rot="5400000">
          <a:off x="6634957" y="-3032393"/>
          <a:ext cx="763071" cy="7022592"/>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Someone read something they weren't supposed to</a:t>
          </a:r>
        </a:p>
      </dsp:txBody>
      <dsp:txXfrm rot="-5400000">
        <a:off x="3505197" y="134617"/>
        <a:ext cx="6985342" cy="688571"/>
      </dsp:txXfrm>
    </dsp:sp>
    <dsp:sp modelId="{88E6761E-3880-4E95-B144-BACB5A8FA0A3}">
      <dsp:nvSpPr>
        <dsp:cNvPr id="0" name=""/>
        <dsp:cNvSpPr/>
      </dsp:nvSpPr>
      <dsp:spPr>
        <a:xfrm>
          <a:off x="445010" y="1983"/>
          <a:ext cx="3060186" cy="95383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dirty="0"/>
            <a:t>Interception</a:t>
          </a:r>
        </a:p>
      </dsp:txBody>
      <dsp:txXfrm>
        <a:off x="491573" y="48546"/>
        <a:ext cx="2967060" cy="860713"/>
      </dsp:txXfrm>
    </dsp:sp>
    <dsp:sp modelId="{E18679D2-D326-4604-B8F4-1360A1570C93}">
      <dsp:nvSpPr>
        <dsp:cNvPr id="0" name=""/>
        <dsp:cNvSpPr/>
      </dsp:nvSpPr>
      <dsp:spPr>
        <a:xfrm rot="5400000">
          <a:off x="6634957" y="-2030861"/>
          <a:ext cx="763071" cy="7022592"/>
        </a:xfrm>
        <a:prstGeom prst="round2SameRect">
          <a:avLst/>
        </a:prstGeom>
        <a:solidFill>
          <a:schemeClr val="accent3">
            <a:tint val="40000"/>
            <a:alpha val="90000"/>
            <a:hueOff val="3572285"/>
            <a:satOff val="-4598"/>
            <a:lumOff val="-358"/>
            <a:alphaOff val="0"/>
          </a:schemeClr>
        </a:solidFill>
        <a:ln w="25400" cap="flat" cmpd="sng" algn="ctr">
          <a:solidFill>
            <a:schemeClr val="accent3">
              <a:tint val="40000"/>
              <a:alpha val="90000"/>
              <a:hueOff val="3572285"/>
              <a:satOff val="-4598"/>
              <a:lumOff val="-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Something became unavailable or unusable</a:t>
          </a:r>
        </a:p>
      </dsp:txBody>
      <dsp:txXfrm rot="-5400000">
        <a:off x="3505197" y="1136149"/>
        <a:ext cx="6985342" cy="688571"/>
      </dsp:txXfrm>
    </dsp:sp>
    <dsp:sp modelId="{A4AB0F7A-686B-411F-B37C-200604064431}">
      <dsp:nvSpPr>
        <dsp:cNvPr id="0" name=""/>
        <dsp:cNvSpPr/>
      </dsp:nvSpPr>
      <dsp:spPr>
        <a:xfrm>
          <a:off x="445010" y="1003514"/>
          <a:ext cx="3060186" cy="953839"/>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dirty="0"/>
            <a:t>Interruption</a:t>
          </a:r>
        </a:p>
      </dsp:txBody>
      <dsp:txXfrm>
        <a:off x="491573" y="1050077"/>
        <a:ext cx="2967060" cy="860713"/>
      </dsp:txXfrm>
    </dsp:sp>
    <dsp:sp modelId="{B2ED0B30-2FCB-456B-8B52-70B0BBAF6FE5}">
      <dsp:nvSpPr>
        <dsp:cNvPr id="0" name=""/>
        <dsp:cNvSpPr/>
      </dsp:nvSpPr>
      <dsp:spPr>
        <a:xfrm rot="5400000">
          <a:off x="6634957" y="-1029330"/>
          <a:ext cx="763071" cy="7022592"/>
        </a:xfrm>
        <a:prstGeom prst="round2SameRect">
          <a:avLst/>
        </a:prstGeom>
        <a:solidFill>
          <a:schemeClr val="accent3">
            <a:tint val="40000"/>
            <a:alpha val="90000"/>
            <a:hueOff val="7144569"/>
            <a:satOff val="-9195"/>
            <a:lumOff val="-717"/>
            <a:alphaOff val="0"/>
          </a:schemeClr>
        </a:solidFill>
        <a:ln w="25400" cap="flat" cmpd="sng" algn="ctr">
          <a:solidFill>
            <a:schemeClr val="accent3">
              <a:tint val="40000"/>
              <a:alpha val="90000"/>
              <a:hueOff val="7144569"/>
              <a:satOff val="-9195"/>
              <a:lumOff val="-7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Someone changed something they weren't supposed to</a:t>
          </a:r>
        </a:p>
      </dsp:txBody>
      <dsp:txXfrm rot="-5400000">
        <a:off x="3505197" y="2137680"/>
        <a:ext cx="6985342" cy="688571"/>
      </dsp:txXfrm>
    </dsp:sp>
    <dsp:sp modelId="{90139980-BF51-469C-B2B8-3E7E135CB408}">
      <dsp:nvSpPr>
        <dsp:cNvPr id="0" name=""/>
        <dsp:cNvSpPr/>
      </dsp:nvSpPr>
      <dsp:spPr>
        <a:xfrm>
          <a:off x="445010" y="2005045"/>
          <a:ext cx="3060186" cy="953839"/>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dirty="0"/>
            <a:t>Modification</a:t>
          </a:r>
        </a:p>
      </dsp:txBody>
      <dsp:txXfrm>
        <a:off x="491573" y="2051608"/>
        <a:ext cx="2967060" cy="860713"/>
      </dsp:txXfrm>
    </dsp:sp>
    <dsp:sp modelId="{61027843-D9F7-405D-B694-87C8BA9FECC2}">
      <dsp:nvSpPr>
        <dsp:cNvPr id="0" name=""/>
        <dsp:cNvSpPr/>
      </dsp:nvSpPr>
      <dsp:spPr>
        <a:xfrm rot="5400000">
          <a:off x="6634957" y="-27798"/>
          <a:ext cx="763071" cy="7022592"/>
        </a:xfrm>
        <a:prstGeom prst="round2SameRect">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Someone created fake things</a:t>
          </a:r>
        </a:p>
      </dsp:txBody>
      <dsp:txXfrm rot="-5400000">
        <a:off x="3505197" y="3139212"/>
        <a:ext cx="6985342" cy="688571"/>
      </dsp:txXfrm>
    </dsp:sp>
    <dsp:sp modelId="{3BDB6FCD-DE52-4DA6-AAAB-C58A37004ACC}">
      <dsp:nvSpPr>
        <dsp:cNvPr id="0" name=""/>
        <dsp:cNvSpPr/>
      </dsp:nvSpPr>
      <dsp:spPr>
        <a:xfrm>
          <a:off x="445010" y="3006577"/>
          <a:ext cx="3060186" cy="953839"/>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kern="1200" dirty="0"/>
            <a:t>Fabrication</a:t>
          </a:r>
        </a:p>
      </dsp:txBody>
      <dsp:txXfrm>
        <a:off x="491573" y="3053140"/>
        <a:ext cx="2967060" cy="86071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8/20/2025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228541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3</a:t>
            </a:fld>
            <a:endParaRPr lang="en-US"/>
          </a:p>
        </p:txBody>
      </p:sp>
    </p:spTree>
    <p:extLst>
      <p:ext uri="{BB962C8B-B14F-4D97-AF65-F5344CB8AC3E}">
        <p14:creationId xmlns:p14="http://schemas.microsoft.com/office/powerpoint/2010/main" val="414674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FAA</a:t>
            </a:r>
            <a:r>
              <a:rPr lang="en-US" baseline="0" dirty="0"/>
              <a:t> Game</a:t>
            </a:r>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4</a:t>
            </a:fld>
            <a:endParaRPr lang="en-US"/>
          </a:p>
        </p:txBody>
      </p:sp>
    </p:spTree>
    <p:extLst>
      <p:ext uri="{BB962C8B-B14F-4D97-AF65-F5344CB8AC3E}">
        <p14:creationId xmlns:p14="http://schemas.microsoft.com/office/powerpoint/2010/main" val="693713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8/20/2025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8/20/2025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8/20/2025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8/20/2025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8/20/2025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8/20/2025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aculty.otterbein.edu/wittman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otterbein.edu/ods" TargetMode="External"/><Relationship Id="rId2" Type="http://schemas.openxmlformats.org/officeDocument/2006/relationships/hyperlink" Target="mailto:DisabilityServices@otterbein.edu"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4290</a:t>
            </a:r>
          </a:p>
        </p:txBody>
      </p:sp>
      <p:sp>
        <p:nvSpPr>
          <p:cNvPr id="3" name="Subtitle 2"/>
          <p:cNvSpPr>
            <a:spLocks noGrp="1"/>
          </p:cNvSpPr>
          <p:nvPr>
            <p:ph type="subTitle" idx="1"/>
          </p:nvPr>
        </p:nvSpPr>
        <p:spPr/>
        <p:txBody>
          <a:bodyPr/>
          <a:lstStyle/>
          <a:p>
            <a:r>
              <a:rPr lang="en-US" dirty="0"/>
              <a:t>Computer Security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a:t>
            </a:r>
          </a:p>
        </p:txBody>
      </p:sp>
      <p:sp>
        <p:nvSpPr>
          <p:cNvPr id="3" name="Content Placeholder 2"/>
          <p:cNvSpPr>
            <a:spLocks noGrp="1"/>
          </p:cNvSpPr>
          <p:nvPr>
            <p:ph idx="1"/>
          </p:nvPr>
        </p:nvSpPr>
        <p:spPr/>
        <p:txBody>
          <a:bodyPr>
            <a:normAutofit/>
          </a:bodyPr>
          <a:lstStyle/>
          <a:p>
            <a:r>
              <a:rPr lang="en-US" sz="4000" dirty="0"/>
              <a:t>Real security often boils down to cost:</a:t>
            </a:r>
          </a:p>
          <a:p>
            <a:pPr lvl="1"/>
            <a:r>
              <a:rPr lang="en-US" sz="3600" dirty="0"/>
              <a:t>How much does it cost to secure a system?</a:t>
            </a:r>
          </a:p>
          <a:p>
            <a:pPr lvl="1"/>
            <a:r>
              <a:rPr lang="en-US" sz="3600" dirty="0"/>
              <a:t>What is the value of the data or services to be secured?</a:t>
            </a:r>
          </a:p>
          <a:p>
            <a:pPr lvl="1"/>
            <a:r>
              <a:rPr lang="en-US" sz="3600" dirty="0"/>
              <a:t>Is it more cost effective to hire a computer security expert to break into a system or to bribe someone to give you their password?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to be covered</a:t>
            </a:r>
          </a:p>
        </p:txBody>
      </p:sp>
      <p:sp>
        <p:nvSpPr>
          <p:cNvPr id="3" name="Content Placeholder 2"/>
          <p:cNvSpPr>
            <a:spLocks noGrp="1"/>
          </p:cNvSpPr>
          <p:nvPr>
            <p:ph idx="1"/>
          </p:nvPr>
        </p:nvSpPr>
        <p:spPr/>
        <p:txBody>
          <a:bodyPr numCol="2">
            <a:normAutofit/>
          </a:bodyPr>
          <a:lstStyle/>
          <a:p>
            <a:r>
              <a:rPr lang="en-US" dirty="0"/>
              <a:t>Security basics</a:t>
            </a:r>
          </a:p>
          <a:p>
            <a:r>
              <a:rPr lang="en-US" dirty="0"/>
              <a:t>Authentication and access control</a:t>
            </a:r>
          </a:p>
          <a:p>
            <a:r>
              <a:rPr lang="en-US" dirty="0"/>
              <a:t>Cryptography</a:t>
            </a:r>
          </a:p>
          <a:p>
            <a:pPr lvl="1"/>
            <a:r>
              <a:rPr lang="en-US" dirty="0"/>
              <a:t>Classical ciphers </a:t>
            </a:r>
          </a:p>
          <a:p>
            <a:pPr lvl="1"/>
            <a:r>
              <a:rPr lang="en-US" dirty="0"/>
              <a:t>Modern ciphers</a:t>
            </a:r>
          </a:p>
          <a:p>
            <a:pPr lvl="1"/>
            <a:r>
              <a:rPr lang="en-US" dirty="0"/>
              <a:t>Public key cryptography</a:t>
            </a:r>
          </a:p>
          <a:p>
            <a:pPr lvl="1"/>
            <a:r>
              <a:rPr lang="en-US" dirty="0"/>
              <a:t>Cryptographic hash functions</a:t>
            </a:r>
          </a:p>
          <a:p>
            <a:r>
              <a:rPr lang="en-US" dirty="0"/>
              <a:t>Program security</a:t>
            </a:r>
          </a:p>
          <a:p>
            <a:r>
              <a:rPr lang="en-US" dirty="0"/>
              <a:t>Web security</a:t>
            </a:r>
          </a:p>
          <a:p>
            <a:r>
              <a:rPr lang="en-US" dirty="0"/>
              <a:t>OS security</a:t>
            </a:r>
          </a:p>
          <a:p>
            <a:r>
              <a:rPr lang="en-US" dirty="0"/>
              <a:t>Network security</a:t>
            </a:r>
          </a:p>
          <a:p>
            <a:r>
              <a:rPr lang="en-US" dirty="0"/>
              <a:t>Database security</a:t>
            </a:r>
          </a:p>
          <a:p>
            <a:r>
              <a:rPr lang="en-US" dirty="0"/>
              <a:t>Privacy</a:t>
            </a:r>
          </a:p>
          <a:p>
            <a:r>
              <a:rPr lang="en-US" dirty="0"/>
              <a:t>Risk management</a:t>
            </a:r>
          </a:p>
          <a:p>
            <a:r>
              <a:rPr lang="en-US" dirty="0"/>
              <a:t>Legal and ethical issues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a:bodyPr>
          <a:lstStyle/>
          <a:p>
            <a:pPr>
              <a:buNone/>
            </a:pPr>
            <a:r>
              <a:rPr lang="en-US" dirty="0"/>
              <a:t>For more information, visit the webpage: </a:t>
            </a:r>
            <a:r>
              <a:rPr lang="en-US" sz="2400" dirty="0">
                <a:latin typeface="Courier New" pitchFamily="49" charset="0"/>
                <a:cs typeface="Courier New" pitchFamily="49" charset="0"/>
              </a:rPr>
              <a:t>http://faculty.otterbein.edu/wittman1/comp4290</a:t>
            </a:r>
            <a:endParaRPr lang="en-US" sz="2400" dirty="0"/>
          </a:p>
          <a:p>
            <a:endParaRPr lang="en-US" dirty="0"/>
          </a:p>
          <a:p>
            <a:r>
              <a:rPr lang="en-US" dirty="0"/>
              <a:t>The webpage will contain:</a:t>
            </a:r>
          </a:p>
          <a:p>
            <a:pPr lvl="1"/>
            <a:r>
              <a:rPr lang="en-US" dirty="0"/>
              <a:t>The most current schedule</a:t>
            </a:r>
          </a:p>
          <a:p>
            <a:pPr lvl="1"/>
            <a:r>
              <a:rPr lang="en-US" dirty="0"/>
              <a:t>Notes available for download</a:t>
            </a:r>
          </a:p>
          <a:p>
            <a:pPr lvl="1"/>
            <a:r>
              <a:rPr lang="en-US" dirty="0"/>
              <a:t>Reminders about exams and homework</a:t>
            </a:r>
          </a:p>
          <a:p>
            <a:pPr lvl="1"/>
            <a:r>
              <a:rPr lang="en-US" dirty="0"/>
              <a:t>Detailed policies and guidelines</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Three projects</a:t>
            </a:r>
          </a:p>
        </p:txBody>
      </p:sp>
      <p:sp>
        <p:nvSpPr>
          <p:cNvPr id="5" name="Content Placeholder 4"/>
          <p:cNvSpPr>
            <a:spLocks noGrp="1"/>
          </p:cNvSpPr>
          <p:nvPr>
            <p:ph idx="1"/>
          </p:nvPr>
        </p:nvSpPr>
        <p:spPr/>
        <p:txBody>
          <a:bodyPr>
            <a:normAutofit/>
          </a:bodyPr>
          <a:lstStyle/>
          <a:p>
            <a:r>
              <a:rPr lang="en-US" dirty="0"/>
              <a:t>30% of your grade will be three equally weighted projects</a:t>
            </a:r>
          </a:p>
          <a:p>
            <a:r>
              <a:rPr lang="en-US" dirty="0"/>
              <a:t>Each will focus on a hands-on element of computer security</a:t>
            </a:r>
          </a:p>
          <a:p>
            <a:pPr lvl="1"/>
            <a:r>
              <a:rPr lang="en-US" dirty="0"/>
              <a:t>Cracking encryption</a:t>
            </a:r>
          </a:p>
          <a:p>
            <a:pPr lvl="1"/>
            <a:r>
              <a:rPr lang="en-US" dirty="0"/>
              <a:t>Using cryptography to communicate securely over a network</a:t>
            </a:r>
          </a:p>
          <a:p>
            <a:pPr lvl="1"/>
            <a:r>
              <a:rPr lang="en-US" dirty="0"/>
              <a:t>Designing a secure system</a:t>
            </a:r>
          </a:p>
          <a:p>
            <a:r>
              <a:rPr lang="en-US" dirty="0"/>
              <a:t>You will work on each project in two-person teams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Teams</a:t>
            </a:r>
          </a:p>
        </p:txBody>
      </p:sp>
      <p:sp>
        <p:nvSpPr>
          <p:cNvPr id="3" name="Content Placeholder 2"/>
          <p:cNvSpPr>
            <a:spLocks noGrp="1"/>
          </p:cNvSpPr>
          <p:nvPr>
            <p:ph idx="1"/>
          </p:nvPr>
        </p:nvSpPr>
        <p:spPr/>
        <p:txBody>
          <a:bodyPr>
            <a:normAutofit/>
          </a:bodyPr>
          <a:lstStyle/>
          <a:p>
            <a:r>
              <a:rPr lang="en-US" dirty="0"/>
              <a:t>All projects are done in teams of two</a:t>
            </a:r>
          </a:p>
          <a:p>
            <a:r>
              <a:rPr lang="en-US" dirty="0"/>
              <a:t>You may pick your partners</a:t>
            </a:r>
          </a:p>
          <a:p>
            <a:pPr lvl="1"/>
            <a:r>
              <a:rPr lang="en-US" dirty="0"/>
              <a:t>But you have to have a different partner for each project!</a:t>
            </a:r>
          </a:p>
          <a:p>
            <a:pPr lvl="1"/>
            <a:r>
              <a:rPr lang="en-US" dirty="0"/>
              <a:t>Use Brightspace to form teams</a:t>
            </a:r>
          </a:p>
          <a:p>
            <a:r>
              <a:rPr lang="en-US" dirty="0"/>
              <a:t>Projects must be uploaded to Brightspace: </a:t>
            </a:r>
            <a:r>
              <a:rPr lang="en-US" dirty="0">
                <a:latin typeface="Courier New" panose="02070309020205020404" pitchFamily="49" charset="0"/>
                <a:cs typeface="Courier New" panose="02070309020205020404" pitchFamily="49" charset="0"/>
              </a:rPr>
              <a:t>https://otterbein.brightspace.com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in projects</a:t>
            </a:r>
          </a:p>
        </p:txBody>
      </p:sp>
      <p:sp>
        <p:nvSpPr>
          <p:cNvPr id="3" name="Content Placeholder 2"/>
          <p:cNvSpPr>
            <a:spLocks noGrp="1"/>
          </p:cNvSpPr>
          <p:nvPr>
            <p:ph idx="1"/>
          </p:nvPr>
        </p:nvSpPr>
        <p:spPr/>
        <p:txBody>
          <a:bodyPr>
            <a:normAutofit fontScale="92500" lnSpcReduction="10000"/>
          </a:bodyPr>
          <a:lstStyle/>
          <a:p>
            <a:pPr marL="438912" lvl="1" indent="-320040">
              <a:spcBef>
                <a:spcPts val="0"/>
              </a:spcBef>
              <a:buClr>
                <a:schemeClr val="accent1"/>
              </a:buClr>
              <a:buSzPct val="80000"/>
              <a:buFont typeface="Wingdings 2"/>
              <a:buChar char=""/>
            </a:pPr>
            <a:r>
              <a:rPr lang="en-US" sz="3000" dirty="0"/>
              <a:t>Projects must be uploaded to Brightspace </a:t>
            </a:r>
            <a:r>
              <a:rPr lang="en-US" sz="3000" b="1" dirty="0"/>
              <a:t>before</a:t>
            </a:r>
            <a:r>
              <a:rPr lang="en-US" sz="3000" dirty="0"/>
              <a:t> the deadline</a:t>
            </a:r>
          </a:p>
          <a:p>
            <a:r>
              <a:rPr lang="en-US" sz="3000" dirty="0"/>
              <a:t>Late projects will not be accepted</a:t>
            </a:r>
          </a:p>
          <a:p>
            <a:pPr lvl="1"/>
            <a:r>
              <a:rPr lang="en-US" sz="3000" dirty="0"/>
              <a:t>Exception:  Each person will have 3 grace days</a:t>
            </a:r>
          </a:p>
          <a:p>
            <a:pPr lvl="1"/>
            <a:r>
              <a:rPr lang="en-US" sz="3000" dirty="0"/>
              <a:t>You can use these grace days together or separately as extensions for your projects</a:t>
            </a:r>
          </a:p>
          <a:p>
            <a:pPr lvl="1"/>
            <a:r>
              <a:rPr lang="en-US" sz="3000" dirty="0"/>
              <a:t>You must inform me </a:t>
            </a:r>
            <a:r>
              <a:rPr lang="en-US" sz="3000" b="1" dirty="0"/>
              <a:t>before</a:t>
            </a:r>
            <a:r>
              <a:rPr lang="en-US" sz="3000" dirty="0"/>
              <a:t> the deadline that you are going to use grace days</a:t>
            </a:r>
          </a:p>
          <a:p>
            <a:pPr lvl="1"/>
            <a:r>
              <a:rPr lang="en-US" sz="3000" dirty="0"/>
              <a:t>If two people in a team don't have the same number of grace days, the number of days they will have available will be the </a:t>
            </a:r>
            <a:r>
              <a:rPr lang="en-US" sz="3000" b="1" dirty="0"/>
              <a:t>maximum</a:t>
            </a:r>
            <a:r>
              <a:rPr lang="en-US" sz="3000" dirty="0"/>
              <a:t> of those remaining for either teammate</a:t>
            </a:r>
          </a:p>
          <a:p>
            <a:endParaRPr lang="en-US" sz="3000" dirty="0"/>
          </a:p>
        </p:txBody>
      </p:sp>
    </p:spTree>
    <p:extLst>
      <p:ext uri="{BB962C8B-B14F-4D97-AF65-F5344CB8AC3E}">
        <p14:creationId xmlns:p14="http://schemas.microsoft.com/office/powerpoint/2010/main" val="169490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Assignments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Five homework assignments</a:t>
            </a:r>
          </a:p>
        </p:txBody>
      </p:sp>
      <p:sp>
        <p:nvSpPr>
          <p:cNvPr id="5" name="Content Placeholder 4"/>
          <p:cNvSpPr>
            <a:spLocks noGrp="1"/>
          </p:cNvSpPr>
          <p:nvPr>
            <p:ph idx="1"/>
          </p:nvPr>
        </p:nvSpPr>
        <p:spPr/>
        <p:txBody>
          <a:bodyPr>
            <a:normAutofit/>
          </a:bodyPr>
          <a:lstStyle/>
          <a:p>
            <a:r>
              <a:rPr lang="en-US" dirty="0"/>
              <a:t>15% of your grade will be five equally weighted homework assignments</a:t>
            </a:r>
          </a:p>
          <a:p>
            <a:r>
              <a:rPr lang="en-US" dirty="0"/>
              <a:t>Each will focus on a different set of topics from the course</a:t>
            </a:r>
          </a:p>
          <a:p>
            <a:r>
              <a:rPr lang="en-US" dirty="0"/>
              <a:t>All homework is to be done individually</a:t>
            </a:r>
          </a:p>
          <a:p>
            <a:r>
              <a:rPr lang="en-US" dirty="0"/>
              <a:t>I am available for assistance during office hours and through e-mail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in homework</a:t>
            </a:r>
          </a:p>
        </p:txBody>
      </p:sp>
      <p:sp>
        <p:nvSpPr>
          <p:cNvPr id="3" name="Content Placeholder 2"/>
          <p:cNvSpPr>
            <a:spLocks noGrp="1"/>
          </p:cNvSpPr>
          <p:nvPr>
            <p:ph idx="1"/>
          </p:nvPr>
        </p:nvSpPr>
        <p:spPr/>
        <p:txBody>
          <a:bodyPr>
            <a:normAutofit/>
          </a:bodyPr>
          <a:lstStyle/>
          <a:p>
            <a:r>
              <a:rPr lang="en-US" dirty="0"/>
              <a:t>Homework assignments must be uploaded to Brightspace </a:t>
            </a:r>
            <a:r>
              <a:rPr lang="en-US" b="1" dirty="0"/>
              <a:t>before</a:t>
            </a:r>
            <a:r>
              <a:rPr lang="en-US" dirty="0"/>
              <a:t> the deadline</a:t>
            </a:r>
          </a:p>
          <a:p>
            <a:r>
              <a:rPr lang="en-US" dirty="0"/>
              <a:t>Late homework will not be accepted</a:t>
            </a:r>
          </a:p>
          <a:p>
            <a:r>
              <a:rPr lang="en-US" dirty="0"/>
              <a:t>Each homework done in LaTeX will earn 1% extra credit toward the </a:t>
            </a:r>
            <a:r>
              <a:rPr lang="en-US" b="1" dirty="0"/>
              <a:t>final semester grade</a:t>
            </a:r>
          </a:p>
          <a:p>
            <a:r>
              <a:rPr lang="en-US" dirty="0"/>
              <a:t>Doing </a:t>
            </a:r>
            <a:r>
              <a:rPr lang="en-US" i="1" dirty="0"/>
              <a:t>every</a:t>
            </a:r>
            <a:r>
              <a:rPr lang="en-US" dirty="0"/>
              <a:t> homework in </a:t>
            </a:r>
            <a:r>
              <a:rPr lang="en-US" dirty="0" err="1"/>
              <a:t>LaTeX</a:t>
            </a:r>
            <a:r>
              <a:rPr lang="en-US" dirty="0"/>
              <a:t> will raise your final grade by 5% (one half of a letter grade)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Who am I?</a:t>
            </a:r>
          </a:p>
        </p:txBody>
      </p:sp>
      <p:sp>
        <p:nvSpPr>
          <p:cNvPr id="3" name="Content Placeholder 2"/>
          <p:cNvSpPr>
            <a:spLocks noGrp="1"/>
          </p:cNvSpPr>
          <p:nvPr>
            <p:ph idx="1"/>
          </p:nvPr>
        </p:nvSpPr>
        <p:spPr/>
        <p:txBody>
          <a:bodyPr>
            <a:normAutofit fontScale="92500" lnSpcReduction="20000"/>
          </a:bodyPr>
          <a:lstStyle/>
          <a:p>
            <a:r>
              <a:rPr lang="en-US" dirty="0"/>
              <a:t>Dr. Barry </a:t>
            </a:r>
            <a:r>
              <a:rPr lang="en-US" dirty="0" err="1"/>
              <a:t>Wittman</a:t>
            </a:r>
            <a:endParaRPr lang="en-US" dirty="0"/>
          </a:p>
          <a:p>
            <a:r>
              <a:rPr lang="en-US" dirty="0">
                <a:solidFill>
                  <a:srgbClr val="FF0000"/>
                </a:solidFill>
              </a:rPr>
              <a:t>Not Dr. Barry Whitman</a:t>
            </a:r>
          </a:p>
          <a:p>
            <a:r>
              <a:rPr lang="en-US" dirty="0"/>
              <a:t>Education:</a:t>
            </a:r>
          </a:p>
          <a:p>
            <a:pPr lvl="1"/>
            <a:r>
              <a:rPr lang="en-US" dirty="0"/>
              <a:t>PhD and MS in Computer Science, Purdue University</a:t>
            </a:r>
          </a:p>
          <a:p>
            <a:pPr lvl="1"/>
            <a:r>
              <a:rPr lang="en-US" dirty="0"/>
              <a:t>BS in Computer Science, Morehouse College</a:t>
            </a:r>
          </a:p>
          <a:p>
            <a:r>
              <a:rPr lang="en-US" dirty="0"/>
              <a:t>Hobbies:</a:t>
            </a:r>
          </a:p>
          <a:p>
            <a:pPr lvl="1"/>
            <a:r>
              <a:rPr lang="en-US" dirty="0"/>
              <a:t>Reading, writing</a:t>
            </a:r>
          </a:p>
          <a:p>
            <a:pPr lvl="1"/>
            <a:r>
              <a:rPr lang="en-US" dirty="0"/>
              <a:t>Enjoying ethnic cuisine</a:t>
            </a:r>
          </a:p>
          <a:p>
            <a:pPr lvl="1"/>
            <a:r>
              <a:rPr lang="en-US" dirty="0" err="1"/>
              <a:t>DJing</a:t>
            </a:r>
            <a:endParaRPr lang="en-US" dirty="0"/>
          </a:p>
          <a:p>
            <a:pPr lvl="1"/>
            <a:r>
              <a:rPr lang="en-US" dirty="0"/>
              <a:t>Lockpicking</a:t>
            </a:r>
          </a:p>
          <a:p>
            <a:pPr lvl="1"/>
            <a:r>
              <a:rPr lang="en-US" dirty="0"/>
              <a:t>Stand-up comedy</a:t>
            </a:r>
          </a:p>
          <a:p>
            <a:pPr lvl="1"/>
            <a:endParaRPr lang="en-US" dirty="0"/>
          </a:p>
          <a:p>
            <a:pPr lvl="1"/>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Presentations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Presentations</a:t>
            </a:r>
          </a:p>
        </p:txBody>
      </p:sp>
      <p:sp>
        <p:nvSpPr>
          <p:cNvPr id="5" name="Content Placeholder 4"/>
          <p:cNvSpPr>
            <a:spLocks noGrp="1"/>
          </p:cNvSpPr>
          <p:nvPr>
            <p:ph idx="1"/>
          </p:nvPr>
        </p:nvSpPr>
        <p:spPr/>
        <p:txBody>
          <a:bodyPr>
            <a:normAutofit/>
          </a:bodyPr>
          <a:lstStyle/>
          <a:p>
            <a:r>
              <a:rPr lang="en-US" dirty="0"/>
              <a:t>5% of your grade will be based around two individual presentations given during the semester</a:t>
            </a:r>
          </a:p>
          <a:p>
            <a:r>
              <a:rPr lang="en-US" dirty="0"/>
              <a:t>These presentations can be about anything related to computer security or privacy</a:t>
            </a:r>
          </a:p>
          <a:p>
            <a:r>
              <a:rPr lang="en-US" dirty="0"/>
              <a:t>Choose topics you find interesting</a:t>
            </a:r>
          </a:p>
          <a:p>
            <a:r>
              <a:rPr lang="en-US" dirty="0"/>
              <a:t>Part of your grade will be determined by your involvement in discussions of other students' presentations</a:t>
            </a:r>
          </a:p>
          <a:p>
            <a:r>
              <a:rPr lang="en-US" b="1" dirty="0"/>
              <a:t>Sign up on Friday for the date of your presentations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presentations</a:t>
            </a:r>
          </a:p>
        </p:txBody>
      </p:sp>
      <p:sp>
        <p:nvSpPr>
          <p:cNvPr id="3" name="Content Placeholder 2"/>
          <p:cNvSpPr>
            <a:spLocks noGrp="1"/>
          </p:cNvSpPr>
          <p:nvPr>
            <p:ph idx="1"/>
          </p:nvPr>
        </p:nvSpPr>
        <p:spPr>
          <a:xfrm>
            <a:off x="609600" y="1676401"/>
            <a:ext cx="10972800" cy="5029199"/>
          </a:xfrm>
        </p:spPr>
        <p:txBody>
          <a:bodyPr>
            <a:normAutofit/>
          </a:bodyPr>
          <a:lstStyle/>
          <a:p>
            <a:pPr marL="633222" indent="-514350">
              <a:buFont typeface="+mj-lt"/>
              <a:buAutoNum type="arabicPeriod"/>
            </a:pPr>
            <a:r>
              <a:rPr lang="en-US" sz="2000" b="1" dirty="0"/>
              <a:t>Quality of content</a:t>
            </a:r>
          </a:p>
          <a:p>
            <a:pPr marL="676656" lvl="2" indent="0">
              <a:buNone/>
            </a:pPr>
            <a:r>
              <a:rPr lang="en-US" sz="2000" dirty="0"/>
              <a:t>Material is relevant to some aspect of computer security and is of interest to a classroom of computer science majors; content has not been covered in class and reflects current trends </a:t>
            </a:r>
          </a:p>
          <a:p>
            <a:pPr marL="633222" indent="-514350">
              <a:buFont typeface="+mj-lt"/>
              <a:buAutoNum type="arabicPeriod"/>
            </a:pPr>
            <a:endParaRPr lang="en-US" sz="2000" b="1" dirty="0"/>
          </a:p>
          <a:p>
            <a:pPr marL="633222" indent="-514350">
              <a:buFont typeface="+mj-lt"/>
              <a:buAutoNum type="arabicPeriod"/>
            </a:pPr>
            <a:r>
              <a:rPr lang="en-US" sz="2000" b="1" dirty="0"/>
              <a:t>Factual accuracy</a:t>
            </a:r>
          </a:p>
          <a:p>
            <a:pPr marL="676656" lvl="2" indent="0">
              <a:buNone/>
            </a:pPr>
            <a:r>
              <a:rPr lang="en-US" sz="2000" dirty="0"/>
              <a:t>Material presented is free from major errors or inconsistencies </a:t>
            </a:r>
          </a:p>
          <a:p>
            <a:pPr marL="633222" indent="-514350">
              <a:buFont typeface="+mj-lt"/>
              <a:buAutoNum type="arabicPeriod"/>
            </a:pPr>
            <a:endParaRPr lang="en-US" sz="2000" b="1" dirty="0"/>
          </a:p>
          <a:p>
            <a:pPr marL="633222" indent="-514350">
              <a:buFont typeface="+mj-lt"/>
              <a:buAutoNum type="arabicPeriod"/>
            </a:pPr>
            <a:r>
              <a:rPr lang="en-US" sz="2000" b="1" dirty="0"/>
              <a:t>Clear and concise communication of content </a:t>
            </a:r>
            <a:endParaRPr lang="en-US" sz="2000" dirty="0"/>
          </a:p>
          <a:p>
            <a:pPr marL="676656" lvl="2" indent="0">
              <a:buNone/>
            </a:pPr>
            <a:r>
              <a:rPr lang="en-US" sz="2000" dirty="0"/>
              <a:t>Talk has a defined beginning, middle, and end; a clear thesis statement emerges from the presentation; level of discussion is appropriate to the audience </a:t>
            </a:r>
          </a:p>
          <a:p>
            <a:pPr marL="633222" indent="-514350">
              <a:buFont typeface="+mj-lt"/>
              <a:buAutoNum type="arabicPeriod"/>
            </a:pPr>
            <a:endParaRPr lang="en-US" sz="2000" b="1" dirty="0"/>
          </a:p>
          <a:p>
            <a:pPr marL="633222" indent="-514350">
              <a:buFont typeface="+mj-lt"/>
              <a:buAutoNum type="arabicPeriod"/>
            </a:pPr>
            <a:r>
              <a:rPr lang="en-US" sz="2000" b="1" dirty="0"/>
              <a:t>Polished presentation</a:t>
            </a:r>
          </a:p>
          <a:p>
            <a:pPr marL="676656" lvl="2" indent="0">
              <a:buNone/>
            </a:pPr>
            <a:r>
              <a:rPr lang="en-US" sz="2000" dirty="0"/>
              <a:t>Visually appealing presentation; use of images or animations when appropriate; spelling and grammatical mistakes are avoided</a:t>
            </a:r>
          </a:p>
        </p:txBody>
      </p:sp>
    </p:spTree>
    <p:extLst>
      <p:ext uri="{BB962C8B-B14F-4D97-AF65-F5344CB8AC3E}">
        <p14:creationId xmlns:p14="http://schemas.microsoft.com/office/powerpoint/2010/main" val="2954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Tickets out the Door</a:t>
            </a: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1322679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Tickets out the door</a:t>
            </a:r>
          </a:p>
        </p:txBody>
      </p:sp>
      <p:sp>
        <p:nvSpPr>
          <p:cNvPr id="5" name="Content Placeholder 4"/>
          <p:cNvSpPr>
            <a:spLocks noGrp="1"/>
          </p:cNvSpPr>
          <p:nvPr>
            <p:ph idx="1"/>
          </p:nvPr>
        </p:nvSpPr>
        <p:spPr/>
        <p:txBody>
          <a:bodyPr>
            <a:normAutofit/>
          </a:bodyPr>
          <a:lstStyle/>
          <a:p>
            <a:r>
              <a:rPr lang="en-US" dirty="0"/>
              <a:t>5% of your grade will be tickets out the door</a:t>
            </a:r>
          </a:p>
          <a:p>
            <a:r>
              <a:rPr lang="en-US" dirty="0"/>
              <a:t>These tickets will be based on material covered in the previous one or two lectures</a:t>
            </a:r>
          </a:p>
          <a:p>
            <a:r>
              <a:rPr lang="en-US" dirty="0"/>
              <a:t>They will be graded leniently</a:t>
            </a:r>
          </a:p>
          <a:p>
            <a:r>
              <a:rPr lang="en-US" dirty="0"/>
              <a:t>They are useful for these reasons:</a:t>
            </a:r>
          </a:p>
          <a:p>
            <a:pPr marL="969264" lvl="1" indent="-514350">
              <a:buFont typeface="+mj-lt"/>
              <a:buAutoNum type="arabicPeriod"/>
            </a:pPr>
            <a:r>
              <a:rPr lang="en-US" dirty="0"/>
              <a:t>Informing me of your understanding</a:t>
            </a:r>
          </a:p>
          <a:p>
            <a:pPr marL="969264" lvl="1" indent="-514350">
              <a:buFont typeface="+mj-lt"/>
              <a:buAutoNum type="arabicPeriod"/>
            </a:pPr>
            <a:r>
              <a:rPr lang="en-US" dirty="0"/>
              <a:t>Feedback to you about your understanding</a:t>
            </a:r>
          </a:p>
          <a:p>
            <a:pPr marL="969264" lvl="1" indent="-514350">
              <a:buFont typeface="+mj-lt"/>
              <a:buAutoNum type="arabicPeriod"/>
            </a:pPr>
            <a:r>
              <a:rPr lang="en-US" dirty="0"/>
              <a:t>Easy points for you</a:t>
            </a:r>
          </a:p>
          <a:p>
            <a:pPr marL="969264" lvl="1" indent="-514350">
              <a:buFont typeface="+mj-lt"/>
              <a:buAutoNum type="arabicPeriod"/>
            </a:pPr>
            <a:r>
              <a:rPr lang="en-US" dirty="0"/>
              <a:t>Attendance</a:t>
            </a:r>
          </a:p>
          <a:p>
            <a:pPr lvl="1"/>
            <a:endParaRPr lang="en-US" dirty="0"/>
          </a:p>
        </p:txBody>
      </p:sp>
    </p:spTree>
    <p:extLst>
      <p:ext uri="{BB962C8B-B14F-4D97-AF65-F5344CB8AC3E}">
        <p14:creationId xmlns:p14="http://schemas.microsoft.com/office/powerpoint/2010/main" val="327909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Exams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Exams</a:t>
            </a:r>
          </a:p>
        </p:txBody>
      </p:sp>
      <p:sp>
        <p:nvSpPr>
          <p:cNvPr id="5" name="Content Placeholder 4"/>
          <p:cNvSpPr>
            <a:spLocks noGrp="1"/>
          </p:cNvSpPr>
          <p:nvPr>
            <p:ph idx="1"/>
          </p:nvPr>
        </p:nvSpPr>
        <p:spPr/>
        <p:txBody>
          <a:bodyPr>
            <a:normAutofit/>
          </a:bodyPr>
          <a:lstStyle/>
          <a:p>
            <a:r>
              <a:rPr lang="en-US" dirty="0"/>
              <a:t>There will be two equally weighted in-class exams totaling 30% of your final grade</a:t>
            </a:r>
          </a:p>
          <a:p>
            <a:pPr lvl="1"/>
            <a:r>
              <a:rPr lang="en-US" b="1" dirty="0"/>
              <a:t>Exam 1:</a:t>
            </a:r>
            <a:r>
              <a:rPr lang="en-US" dirty="0"/>
              <a:t>		09/22/2025</a:t>
            </a:r>
          </a:p>
          <a:p>
            <a:pPr lvl="1"/>
            <a:r>
              <a:rPr lang="en-US" b="1" dirty="0"/>
              <a:t>Exam 2:	</a:t>
            </a:r>
            <a:r>
              <a:rPr lang="en-US" dirty="0"/>
              <a:t>	11/03/2025</a:t>
            </a:r>
          </a:p>
          <a:p>
            <a:r>
              <a:rPr lang="en-US" dirty="0"/>
              <a:t>The final exam will be worth 15% of your grade</a:t>
            </a:r>
          </a:p>
          <a:p>
            <a:pPr lvl="1"/>
            <a:r>
              <a:rPr lang="en-US" b="1" dirty="0"/>
              <a:t>Final:</a:t>
            </a:r>
            <a:r>
              <a:rPr lang="en-US" dirty="0"/>
              <a:t>			12:30 – 2:30 p.m. 									12/10/2025</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Course Schedule</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Tentative schedule</a:t>
            </a:r>
          </a:p>
        </p:txBody>
      </p:sp>
      <p:graphicFrame>
        <p:nvGraphicFramePr>
          <p:cNvPr id="2" name="Table 1">
            <a:extLst>
              <a:ext uri="{FF2B5EF4-FFF2-40B4-BE49-F238E27FC236}">
                <a16:creationId xmlns:a16="http://schemas.microsoft.com/office/drawing/2014/main" id="{68C26160-E6E0-45DA-8C31-9B637715AFC0}"/>
              </a:ext>
            </a:extLst>
          </p:cNvPr>
          <p:cNvGraphicFramePr>
            <a:graphicFrameLocks noGrp="1"/>
          </p:cNvGraphicFramePr>
          <p:nvPr>
            <p:extLst>
              <p:ext uri="{D42A27DB-BD31-4B8C-83A1-F6EECF244321}">
                <p14:modId xmlns:p14="http://schemas.microsoft.com/office/powerpoint/2010/main" val="382794839"/>
              </p:ext>
            </p:extLst>
          </p:nvPr>
        </p:nvGraphicFramePr>
        <p:xfrm>
          <a:off x="0" y="1295403"/>
          <a:ext cx="12192000" cy="5562597"/>
        </p:xfrm>
        <a:graphic>
          <a:graphicData uri="http://schemas.openxmlformats.org/drawingml/2006/table">
            <a:tbl>
              <a:tblPr firstRow="1" firstCol="1" bandRow="1">
                <a:tableStyleId>{5C22544A-7EE6-4342-B048-85BDC9FD1C3A}</a:tableStyleId>
              </a:tblPr>
              <a:tblGrid>
                <a:gridCol w="894593">
                  <a:extLst>
                    <a:ext uri="{9D8B030D-6E8A-4147-A177-3AD203B41FA5}">
                      <a16:colId xmlns:a16="http://schemas.microsoft.com/office/drawing/2014/main" val="3221556581"/>
                    </a:ext>
                  </a:extLst>
                </a:gridCol>
                <a:gridCol w="1786780">
                  <a:extLst>
                    <a:ext uri="{9D8B030D-6E8A-4147-A177-3AD203B41FA5}">
                      <a16:colId xmlns:a16="http://schemas.microsoft.com/office/drawing/2014/main" val="1658450855"/>
                    </a:ext>
                  </a:extLst>
                </a:gridCol>
                <a:gridCol w="4840197">
                  <a:extLst>
                    <a:ext uri="{9D8B030D-6E8A-4147-A177-3AD203B41FA5}">
                      <a16:colId xmlns:a16="http://schemas.microsoft.com/office/drawing/2014/main" val="3862949142"/>
                    </a:ext>
                  </a:extLst>
                </a:gridCol>
                <a:gridCol w="2111868">
                  <a:extLst>
                    <a:ext uri="{9D8B030D-6E8A-4147-A177-3AD203B41FA5}">
                      <a16:colId xmlns:a16="http://schemas.microsoft.com/office/drawing/2014/main" val="2039060978"/>
                    </a:ext>
                  </a:extLst>
                </a:gridCol>
                <a:gridCol w="2558562">
                  <a:extLst>
                    <a:ext uri="{9D8B030D-6E8A-4147-A177-3AD203B41FA5}">
                      <a16:colId xmlns:a16="http://schemas.microsoft.com/office/drawing/2014/main" val="3219680118"/>
                    </a:ext>
                  </a:extLst>
                </a:gridCol>
              </a:tblGrid>
              <a:tr h="608341">
                <a:tc>
                  <a:txBody>
                    <a:bodyPr/>
                    <a:lstStyle/>
                    <a:p>
                      <a:pPr marL="0" marR="0" algn="r">
                        <a:lnSpc>
                          <a:spcPct val="115000"/>
                        </a:lnSpc>
                        <a:spcBef>
                          <a:spcPts val="0"/>
                        </a:spcBef>
                        <a:spcAft>
                          <a:spcPts val="0"/>
                        </a:spcAft>
                      </a:pPr>
                      <a:r>
                        <a:rPr lang="en-US" sz="1800">
                          <a:effectLst/>
                        </a:rPr>
                        <a:t>Week</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Starting</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Topics</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Chapters</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Notes</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8463896"/>
                  </a:ext>
                </a:extLst>
              </a:tr>
              <a:tr h="309641">
                <a:tc>
                  <a:txBody>
                    <a:bodyPr/>
                    <a:lstStyle/>
                    <a:p>
                      <a:pPr marL="0" marR="0" algn="r">
                        <a:lnSpc>
                          <a:spcPct val="115000"/>
                        </a:lnSpc>
                        <a:spcBef>
                          <a:spcPts val="0"/>
                        </a:spcBef>
                        <a:spcAft>
                          <a:spcPts val="0"/>
                        </a:spcAft>
                      </a:pPr>
                      <a:r>
                        <a:rPr lang="en-US" sz="1800">
                          <a:effectLst/>
                        </a:rPr>
                        <a:t>1</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08/18/25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Computer security overview</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 and 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8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12707659"/>
                  </a:ext>
                </a:extLst>
              </a:tr>
              <a:tr h="309641">
                <a:tc>
                  <a:txBody>
                    <a:bodyPr/>
                    <a:lstStyle/>
                    <a:p>
                      <a:pPr marL="0" marR="0" algn="r">
                        <a:lnSpc>
                          <a:spcPct val="115000"/>
                        </a:lnSpc>
                        <a:spcBef>
                          <a:spcPts val="0"/>
                        </a:spcBef>
                        <a:spcAft>
                          <a:spcPts val="0"/>
                        </a:spcAft>
                      </a:pPr>
                      <a:r>
                        <a:rPr lang="en-US" sz="1800">
                          <a:effectLst/>
                        </a:rPr>
                        <a:t>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08/25/25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Authentication and access control</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8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41458228"/>
                  </a:ext>
                </a:extLst>
              </a:tr>
              <a:tr h="309641">
                <a:tc>
                  <a:txBody>
                    <a:bodyPr/>
                    <a:lstStyle/>
                    <a:p>
                      <a:pPr marL="0" marR="0" algn="r">
                        <a:lnSpc>
                          <a:spcPct val="115000"/>
                        </a:lnSpc>
                        <a:spcBef>
                          <a:spcPts val="0"/>
                        </a:spcBef>
                        <a:spcAft>
                          <a:spcPts val="0"/>
                        </a:spcAft>
                      </a:pPr>
                      <a:r>
                        <a:rPr lang="en-US" sz="1800">
                          <a:effectLst/>
                        </a:rPr>
                        <a:t>3</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09/01/25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Cryptography basics</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2 and 12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Labor Day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15725854"/>
                  </a:ext>
                </a:extLst>
              </a:tr>
              <a:tr h="309641">
                <a:tc>
                  <a:txBody>
                    <a:bodyPr/>
                    <a:lstStyle/>
                    <a:p>
                      <a:pPr marL="0" marR="0" algn="r">
                        <a:lnSpc>
                          <a:spcPct val="115000"/>
                        </a:lnSpc>
                        <a:spcBef>
                          <a:spcPts val="0"/>
                        </a:spcBef>
                        <a:spcAft>
                          <a:spcPts val="0"/>
                        </a:spcAft>
                      </a:pPr>
                      <a:r>
                        <a:rPr lang="en-US" sz="1800">
                          <a:effectLst/>
                        </a:rPr>
                        <a:t>4</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09/08/25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Public key cryptography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2 and 12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Project 1</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49657739"/>
                  </a:ext>
                </a:extLst>
              </a:tr>
              <a:tr h="309641">
                <a:tc>
                  <a:txBody>
                    <a:bodyPr/>
                    <a:lstStyle/>
                    <a:p>
                      <a:pPr marL="0" marR="0" algn="r">
                        <a:lnSpc>
                          <a:spcPct val="115000"/>
                        </a:lnSpc>
                        <a:spcBef>
                          <a:spcPts val="0"/>
                        </a:spcBef>
                        <a:spcAft>
                          <a:spcPts val="0"/>
                        </a:spcAft>
                      </a:pPr>
                      <a:r>
                        <a:rPr lang="en-US" sz="1800">
                          <a:effectLst/>
                        </a:rPr>
                        <a:t>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09/15/25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Cryptographic hash functions</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2 and 12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37302831"/>
                  </a:ext>
                </a:extLst>
              </a:tr>
              <a:tr h="309641">
                <a:tc>
                  <a:txBody>
                    <a:bodyPr/>
                    <a:lstStyle/>
                    <a:p>
                      <a:pPr marL="0" marR="0" algn="r">
                        <a:lnSpc>
                          <a:spcPct val="115000"/>
                        </a:lnSpc>
                        <a:spcBef>
                          <a:spcPts val="0"/>
                        </a:spcBef>
                        <a:spcAft>
                          <a:spcPts val="0"/>
                        </a:spcAft>
                      </a:pPr>
                      <a:r>
                        <a:rPr lang="en-US" sz="1800">
                          <a:effectLst/>
                        </a:rPr>
                        <a:t>6</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09/22/25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Quantum cryptography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13</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Exam 1</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39047714"/>
                  </a:ext>
                </a:extLst>
              </a:tr>
              <a:tr h="309641">
                <a:tc>
                  <a:txBody>
                    <a:bodyPr/>
                    <a:lstStyle/>
                    <a:p>
                      <a:pPr marL="0" marR="0" algn="r">
                        <a:lnSpc>
                          <a:spcPct val="115000"/>
                        </a:lnSpc>
                        <a:spcBef>
                          <a:spcPts val="0"/>
                        </a:spcBef>
                        <a:spcAft>
                          <a:spcPts val="0"/>
                        </a:spcAft>
                      </a:pPr>
                      <a:r>
                        <a:rPr lang="en-US" sz="1800">
                          <a:effectLst/>
                        </a:rPr>
                        <a:t>7</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09/29/25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Program security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3</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8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7308680"/>
                  </a:ext>
                </a:extLst>
              </a:tr>
              <a:tr h="309641">
                <a:tc>
                  <a:txBody>
                    <a:bodyPr/>
                    <a:lstStyle/>
                    <a:p>
                      <a:pPr marL="0" marR="0" algn="r">
                        <a:lnSpc>
                          <a:spcPct val="115000"/>
                        </a:lnSpc>
                        <a:spcBef>
                          <a:spcPts val="0"/>
                        </a:spcBef>
                        <a:spcAft>
                          <a:spcPts val="0"/>
                        </a:spcAft>
                      </a:pPr>
                      <a:r>
                        <a:rPr lang="en-US" sz="1800">
                          <a:effectLst/>
                        </a:rPr>
                        <a:t>8</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10/06/25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Web security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4</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8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63300470"/>
                  </a:ext>
                </a:extLst>
              </a:tr>
              <a:tr h="309641">
                <a:tc>
                  <a:txBody>
                    <a:bodyPr/>
                    <a:lstStyle/>
                    <a:p>
                      <a:pPr marL="0" marR="0" algn="r">
                        <a:lnSpc>
                          <a:spcPct val="115000"/>
                        </a:lnSpc>
                        <a:spcBef>
                          <a:spcPts val="0"/>
                        </a:spcBef>
                        <a:spcAft>
                          <a:spcPts val="0"/>
                        </a:spcAft>
                      </a:pPr>
                      <a:r>
                        <a:rPr lang="en-US" sz="1800">
                          <a:effectLst/>
                        </a:rPr>
                        <a:t>9</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10/13/25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OS security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Project 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81653501"/>
                  </a:ext>
                </a:extLst>
              </a:tr>
              <a:tr h="309641">
                <a:tc>
                  <a:txBody>
                    <a:bodyPr/>
                    <a:lstStyle/>
                    <a:p>
                      <a:pPr marL="0" marR="0" algn="r">
                        <a:lnSpc>
                          <a:spcPct val="115000"/>
                        </a:lnSpc>
                        <a:spcBef>
                          <a:spcPts val="0"/>
                        </a:spcBef>
                        <a:spcAft>
                          <a:spcPts val="0"/>
                        </a:spcAft>
                      </a:pPr>
                      <a:r>
                        <a:rPr lang="en-US" sz="1800">
                          <a:effectLst/>
                        </a:rPr>
                        <a:t>10</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10/20/25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Network security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6</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8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7974566"/>
                  </a:ext>
                </a:extLst>
              </a:tr>
              <a:tr h="309641">
                <a:tc>
                  <a:txBody>
                    <a:bodyPr/>
                    <a:lstStyle/>
                    <a:p>
                      <a:pPr marL="0" marR="0" algn="r">
                        <a:lnSpc>
                          <a:spcPct val="115000"/>
                        </a:lnSpc>
                        <a:spcBef>
                          <a:spcPts val="0"/>
                        </a:spcBef>
                        <a:spcAft>
                          <a:spcPts val="0"/>
                        </a:spcAft>
                      </a:pPr>
                      <a:r>
                        <a:rPr lang="en-US" sz="1800">
                          <a:effectLst/>
                        </a:rPr>
                        <a:t>11</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10/27/25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Database security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7 and 8</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8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0600620"/>
                  </a:ext>
                </a:extLst>
              </a:tr>
              <a:tr h="309641">
                <a:tc>
                  <a:txBody>
                    <a:bodyPr/>
                    <a:lstStyle/>
                    <a:p>
                      <a:pPr marL="0" marR="0" algn="r">
                        <a:lnSpc>
                          <a:spcPct val="115000"/>
                        </a:lnSpc>
                        <a:spcBef>
                          <a:spcPts val="0"/>
                        </a:spcBef>
                        <a:spcAft>
                          <a:spcPts val="0"/>
                        </a:spcAft>
                      </a:pPr>
                      <a:r>
                        <a:rPr lang="en-US" sz="1800">
                          <a:effectLst/>
                        </a:rPr>
                        <a:t>12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11/03/25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Privacy</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9</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Exam 2</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6714463"/>
                  </a:ext>
                </a:extLst>
              </a:tr>
              <a:tr h="309641">
                <a:tc>
                  <a:txBody>
                    <a:bodyPr/>
                    <a:lstStyle/>
                    <a:p>
                      <a:pPr marL="0" marR="0" algn="r">
                        <a:lnSpc>
                          <a:spcPct val="115000"/>
                        </a:lnSpc>
                        <a:spcBef>
                          <a:spcPts val="0"/>
                        </a:spcBef>
                        <a:spcAft>
                          <a:spcPts val="0"/>
                        </a:spcAft>
                      </a:pPr>
                      <a:r>
                        <a:rPr lang="en-US" sz="1800">
                          <a:effectLst/>
                        </a:rPr>
                        <a:t>13</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11/10/25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Management</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10</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Project 3 (Phase 1)</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922199"/>
                  </a:ext>
                </a:extLst>
              </a:tr>
              <a:tr h="309641">
                <a:tc>
                  <a:txBody>
                    <a:bodyPr/>
                    <a:lstStyle/>
                    <a:p>
                      <a:pPr marL="0" marR="0" algn="r">
                        <a:lnSpc>
                          <a:spcPct val="115000"/>
                        </a:lnSpc>
                        <a:spcBef>
                          <a:spcPts val="0"/>
                        </a:spcBef>
                        <a:spcAft>
                          <a:spcPts val="0"/>
                        </a:spcAft>
                      </a:pPr>
                      <a:r>
                        <a:rPr lang="en-US" sz="1800">
                          <a:effectLst/>
                        </a:rPr>
                        <a:t>14</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11/17/25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Legal and ethical issues</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11 and 13</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8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33761505"/>
                  </a:ext>
                </a:extLst>
              </a:tr>
              <a:tr h="309641">
                <a:tc>
                  <a:txBody>
                    <a:bodyPr/>
                    <a:lstStyle/>
                    <a:p>
                      <a:pPr marL="0" marR="0" algn="r">
                        <a:lnSpc>
                          <a:spcPct val="115000"/>
                        </a:lnSpc>
                        <a:spcBef>
                          <a:spcPts val="0"/>
                        </a:spcBef>
                        <a:spcAft>
                          <a:spcPts val="0"/>
                        </a:spcAft>
                      </a:pPr>
                      <a:r>
                        <a:rPr lang="en-US" sz="1800">
                          <a:effectLst/>
                        </a:rPr>
                        <a:t>15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11/24/25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Review</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All</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159385" algn="l"/>
                        </a:tabLst>
                      </a:pPr>
                      <a:r>
                        <a:rPr lang="en-US" sz="1800">
                          <a:effectLst/>
                        </a:rPr>
                        <a:t>Thanksgiving</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63787642"/>
                  </a:ext>
                </a:extLst>
              </a:tr>
              <a:tr h="309641">
                <a:tc>
                  <a:txBody>
                    <a:bodyPr/>
                    <a:lstStyle/>
                    <a:p>
                      <a:pPr marL="0" marR="0" algn="r">
                        <a:lnSpc>
                          <a:spcPct val="115000"/>
                        </a:lnSpc>
                        <a:spcBef>
                          <a:spcPts val="0"/>
                        </a:spcBef>
                        <a:spcAft>
                          <a:spcPts val="0"/>
                        </a:spcAft>
                      </a:pPr>
                      <a:r>
                        <a:rPr lang="en-US" sz="1800">
                          <a:effectLst/>
                        </a:rPr>
                        <a:t>16</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12/01/25</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More review</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All</a:t>
                      </a:r>
                      <a:endParaRPr lang="en-US" sz="18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159385" algn="l"/>
                        </a:tabLst>
                      </a:pPr>
                      <a:r>
                        <a:rPr lang="en-US" sz="1800" dirty="0">
                          <a:effectLst/>
                        </a:rPr>
                        <a:t>Project 3 (Phase 2)</a:t>
                      </a:r>
                      <a:endParaRPr lang="en-US" sz="18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70603603"/>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schedule</a:t>
            </a:r>
          </a:p>
        </p:txBody>
      </p:sp>
      <p:sp>
        <p:nvSpPr>
          <p:cNvPr id="3" name="Content Placeholder 2"/>
          <p:cNvSpPr>
            <a:spLocks noGrp="1"/>
          </p:cNvSpPr>
          <p:nvPr>
            <p:ph idx="1"/>
          </p:nvPr>
        </p:nvSpPr>
        <p:spPr/>
        <p:txBody>
          <a:bodyPr>
            <a:normAutofit/>
          </a:bodyPr>
          <a:lstStyle/>
          <a:p>
            <a:r>
              <a:rPr lang="en-US" b="1" dirty="0"/>
              <a:t>Project 1:</a:t>
            </a:r>
            <a:r>
              <a:rPr lang="en-US" dirty="0"/>
              <a:t> 	</a:t>
            </a:r>
            <a:r>
              <a:rPr lang="en-US" b="1" dirty="0"/>
              <a:t>10% 	</a:t>
            </a:r>
            <a:r>
              <a:rPr lang="en-US" dirty="0"/>
              <a:t>Tentatively due </a:t>
            </a:r>
            <a:r>
              <a:rPr lang="en-US" b="1" dirty="0"/>
              <a:t>09/12/2025</a:t>
            </a:r>
          </a:p>
          <a:p>
            <a:endParaRPr lang="en-US" b="1" dirty="0"/>
          </a:p>
          <a:p>
            <a:r>
              <a:rPr lang="en-US" b="1" dirty="0"/>
              <a:t>Project 2:	10% 	</a:t>
            </a:r>
            <a:r>
              <a:rPr lang="en-US" dirty="0"/>
              <a:t>Tentatively due </a:t>
            </a:r>
            <a:r>
              <a:rPr lang="en-US" b="1" dirty="0"/>
              <a:t>10/17/2025</a:t>
            </a:r>
          </a:p>
          <a:p>
            <a:endParaRPr lang="en-US" b="1" dirty="0"/>
          </a:p>
          <a:p>
            <a:r>
              <a:rPr lang="en-US" b="1" dirty="0"/>
              <a:t>Project 3:	10%</a:t>
            </a:r>
          </a:p>
          <a:p>
            <a:pPr lvl="1"/>
            <a:r>
              <a:rPr lang="en-US" b="1" dirty="0"/>
              <a:t>Phase 1:</a:t>
            </a:r>
            <a:r>
              <a:rPr lang="en-US" dirty="0"/>
              <a:t> 		 Tentatively due </a:t>
            </a:r>
            <a:r>
              <a:rPr lang="en-US" b="1" dirty="0"/>
              <a:t>11/10/2025</a:t>
            </a:r>
          </a:p>
          <a:p>
            <a:pPr lvl="1"/>
            <a:r>
              <a:rPr lang="en-US" b="1" dirty="0"/>
              <a:t>Phase 2:</a:t>
            </a:r>
            <a:r>
              <a:rPr lang="en-US" dirty="0"/>
              <a:t>  		Tentatively due </a:t>
            </a:r>
            <a:r>
              <a:rPr lang="en-US" b="1" dirty="0"/>
              <a:t>12/03/2025</a:t>
            </a:r>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reach me?</a:t>
            </a:r>
          </a:p>
        </p:txBody>
      </p:sp>
      <p:sp>
        <p:nvSpPr>
          <p:cNvPr id="3" name="Content Placeholder 2"/>
          <p:cNvSpPr>
            <a:spLocks noGrp="1"/>
          </p:cNvSpPr>
          <p:nvPr>
            <p:ph idx="1"/>
          </p:nvPr>
        </p:nvSpPr>
        <p:spPr/>
        <p:txBody>
          <a:bodyPr>
            <a:normAutofit fontScale="92500" lnSpcReduction="20000"/>
          </a:bodyPr>
          <a:lstStyle/>
          <a:p>
            <a:r>
              <a:rPr lang="en-US" b="1" dirty="0"/>
              <a:t>E-mail:</a:t>
            </a:r>
            <a:r>
              <a:rPr lang="en-US" dirty="0"/>
              <a:t>		</a:t>
            </a:r>
            <a:r>
              <a:rPr lang="en-US" dirty="0">
                <a:latin typeface="Courier New" pitchFamily="49" charset="0"/>
                <a:cs typeface="Courier New" pitchFamily="49" charset="0"/>
              </a:rPr>
              <a:t>wittman1@otterbein.edu</a:t>
            </a:r>
          </a:p>
          <a:p>
            <a:r>
              <a:rPr lang="en-US" b="1" dirty="0"/>
              <a:t>Office:	</a:t>
            </a:r>
            <a:r>
              <a:rPr lang="en-US" dirty="0"/>
              <a:t>	C123 (Art &amp; Communication Building)</a:t>
            </a:r>
          </a:p>
          <a:p>
            <a:r>
              <a:rPr lang="en-US" b="1" dirty="0"/>
              <a:t>Phone:	</a:t>
            </a:r>
            <a:r>
              <a:rPr lang="en-US" dirty="0"/>
              <a:t>	(614) 823-2944</a:t>
            </a:r>
          </a:p>
          <a:p>
            <a:r>
              <a:rPr lang="en-US" b="1" dirty="0"/>
              <a:t>Office hours:	MWF	</a:t>
            </a:r>
            <a:r>
              <a:rPr lang="en-US" dirty="0"/>
              <a:t>9:00 – 10:15 a.m.</a:t>
            </a:r>
          </a:p>
          <a:p>
            <a:pPr marL="118872" indent="0">
              <a:buNone/>
            </a:pPr>
            <a:r>
              <a:rPr lang="en-US" b="1" dirty="0"/>
              <a:t>			MF	</a:t>
            </a:r>
            <a:r>
              <a:rPr lang="en-US" dirty="0"/>
              <a:t>1:45 – 4:00 p.m.</a:t>
            </a:r>
          </a:p>
          <a:p>
            <a:pPr marL="118872" indent="0">
              <a:buNone/>
            </a:pPr>
            <a:r>
              <a:rPr lang="en-US" b="1" dirty="0"/>
              <a:t>			W	</a:t>
            </a:r>
            <a:r>
              <a:rPr lang="en-US" dirty="0"/>
              <a:t>1:45 – 3:30 p.m.</a:t>
            </a:r>
          </a:p>
          <a:p>
            <a:pPr marL="118872" indent="0">
              <a:buNone/>
            </a:pPr>
            <a:r>
              <a:rPr lang="en-US" b="1" dirty="0"/>
              <a:t>		</a:t>
            </a:r>
            <a:r>
              <a:rPr lang="en-US" b="1"/>
              <a:t>	R</a:t>
            </a:r>
            <a:r>
              <a:rPr lang="en-US" b="1" dirty="0"/>
              <a:t>	</a:t>
            </a:r>
            <a:r>
              <a:rPr lang="en-US" dirty="0"/>
              <a:t>10:00 – 11:15 a.m.</a:t>
            </a:r>
          </a:p>
          <a:p>
            <a:pPr marL="118872" indent="0">
              <a:buNone/>
            </a:pPr>
            <a:r>
              <a:rPr lang="en-US" b="1" dirty="0"/>
              <a:t>			TR	</a:t>
            </a:r>
            <a:r>
              <a:rPr lang="en-US" dirty="0"/>
              <a:t>2:00 – 4:00 p.m.</a:t>
            </a:r>
          </a:p>
          <a:p>
            <a:pPr marL="118872" indent="0">
              <a:buNone/>
            </a:pPr>
            <a:r>
              <a:rPr lang="en-US" dirty="0"/>
              <a:t>			and by appointment</a:t>
            </a:r>
          </a:p>
          <a:p>
            <a:r>
              <a:rPr lang="en-US" b="1" dirty="0"/>
              <a:t>Website:</a:t>
            </a:r>
            <a:r>
              <a:rPr lang="en-US" dirty="0"/>
              <a:t>	</a:t>
            </a:r>
          </a:p>
          <a:p>
            <a:pPr>
              <a:buNone/>
            </a:pPr>
            <a:r>
              <a:rPr lang="en-US" sz="3500" dirty="0"/>
              <a:t>		</a:t>
            </a:r>
            <a:r>
              <a:rPr lang="en-US" sz="3500" dirty="0">
                <a:latin typeface="Courier New" pitchFamily="49" charset="0"/>
                <a:cs typeface="Courier New" pitchFamily="49" charset="0"/>
                <a:hlinkClick r:id="rId3"/>
              </a:rPr>
              <a:t>http://faculty.otterbein.edu/wittman1/</a:t>
            </a:r>
            <a:endParaRPr lang="en-US" dirty="0"/>
          </a:p>
        </p:txBody>
      </p:sp>
    </p:spTree>
    <p:extLst>
      <p:ext uri="{BB962C8B-B14F-4D97-AF65-F5344CB8AC3E}">
        <p14:creationId xmlns:p14="http://schemas.microsoft.com/office/powerpoint/2010/main" val="25202984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Policies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Grading breakdown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518829807"/>
              </p:ext>
            </p:extLst>
          </p:nvPr>
        </p:nvGraphicFramePr>
        <p:xfrm>
          <a:off x="609600" y="1774826"/>
          <a:ext cx="10972800" cy="4778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scale</a:t>
            </a:r>
          </a:p>
        </p:txBody>
      </p:sp>
      <p:graphicFrame>
        <p:nvGraphicFramePr>
          <p:cNvPr id="6" name="Content Placeholder 3">
            <a:extLst>
              <a:ext uri="{FF2B5EF4-FFF2-40B4-BE49-F238E27FC236}">
                <a16:creationId xmlns:a16="http://schemas.microsoft.com/office/drawing/2014/main" id="{A8DD9ECF-A4C4-4771-9037-A26E9F9E1B70}"/>
              </a:ext>
            </a:extLst>
          </p:cNvPr>
          <p:cNvGraphicFramePr>
            <a:graphicFrameLocks/>
          </p:cNvGraphicFramePr>
          <p:nvPr>
            <p:extLst>
              <p:ext uri="{D42A27DB-BD31-4B8C-83A1-F6EECF244321}">
                <p14:modId xmlns:p14="http://schemas.microsoft.com/office/powerpoint/2010/main" val="2974722655"/>
              </p:ext>
            </p:extLst>
          </p:nvPr>
        </p:nvGraphicFramePr>
        <p:xfrm>
          <a:off x="3109785" y="2514600"/>
          <a:ext cx="5972429" cy="3230555"/>
        </p:xfrm>
        <a:graphic>
          <a:graphicData uri="http://schemas.openxmlformats.org/drawingml/2006/table">
            <a:tbl>
              <a:tblPr bandCol="1">
                <a:effectLst/>
                <a:tableStyleId>{284E427A-3D55-4303-BF80-6455036E1DE7}</a:tableStyleId>
              </a:tblPr>
              <a:tblGrid>
                <a:gridCol w="697547">
                  <a:extLst>
                    <a:ext uri="{9D8B030D-6E8A-4147-A177-3AD203B41FA5}">
                      <a16:colId xmlns:a16="http://schemas.microsoft.com/office/drawing/2014/main" val="20000"/>
                    </a:ext>
                  </a:extLst>
                </a:gridCol>
                <a:gridCol w="1407160">
                  <a:extLst>
                    <a:ext uri="{9D8B030D-6E8A-4147-A177-3AD203B41FA5}">
                      <a16:colId xmlns:a16="http://schemas.microsoft.com/office/drawing/2014/main" val="20001"/>
                    </a:ext>
                  </a:extLst>
                </a:gridCol>
                <a:gridCol w="681673">
                  <a:extLst>
                    <a:ext uri="{9D8B030D-6E8A-4147-A177-3AD203B41FA5}">
                      <a16:colId xmlns:a16="http://schemas.microsoft.com/office/drawing/2014/main" val="20002"/>
                    </a:ext>
                  </a:extLst>
                </a:gridCol>
                <a:gridCol w="1217867">
                  <a:extLst>
                    <a:ext uri="{9D8B030D-6E8A-4147-A177-3AD203B41FA5}">
                      <a16:colId xmlns:a16="http://schemas.microsoft.com/office/drawing/2014/main" val="20003"/>
                    </a:ext>
                  </a:extLst>
                </a:gridCol>
                <a:gridCol w="722947">
                  <a:extLst>
                    <a:ext uri="{9D8B030D-6E8A-4147-A177-3AD203B41FA5}">
                      <a16:colId xmlns:a16="http://schemas.microsoft.com/office/drawing/2014/main" val="20004"/>
                    </a:ext>
                  </a:extLst>
                </a:gridCol>
                <a:gridCol w="1245235">
                  <a:extLst>
                    <a:ext uri="{9D8B030D-6E8A-4147-A177-3AD203B41FA5}">
                      <a16:colId xmlns:a16="http://schemas.microsoft.com/office/drawing/2014/main" val="20005"/>
                    </a:ext>
                  </a:extLst>
                </a:gridCol>
              </a:tblGrid>
              <a:tr h="858178">
                <a:tc>
                  <a:txBody>
                    <a:bodyPr/>
                    <a:lstStyle/>
                    <a:p>
                      <a:pPr marL="0" marR="0" algn="ctr">
                        <a:spcBef>
                          <a:spcPts val="0"/>
                        </a:spcBef>
                        <a:spcAft>
                          <a:spcPts val="0"/>
                        </a:spcAft>
                      </a:pPr>
                      <a:r>
                        <a:rPr lang="en-US" sz="3200" b="1"/>
                        <a:t>A</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93-100</a:t>
                      </a:r>
                      <a:endParaRPr lang="en-US" sz="3200" b="1" dirty="0">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B-</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80-82</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D+</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67-69</a:t>
                      </a:r>
                      <a:endParaRPr lang="en-US" sz="3200" b="1" dirty="0">
                        <a:solidFill>
                          <a:srgbClr val="000000"/>
                        </a:solidFill>
                        <a:latin typeface="Calibri"/>
                        <a:ea typeface="Times New Roman"/>
                        <a:cs typeface="Times New Roman"/>
                      </a:endParaRPr>
                    </a:p>
                  </a:txBody>
                  <a:tcPr marL="68580" marR="68580" marT="0" marB="0" anchor="ctr"/>
                </a:tc>
                <a:extLst>
                  <a:ext uri="{0D108BD9-81ED-4DB2-BD59-A6C34878D82A}">
                    <a16:rowId xmlns:a16="http://schemas.microsoft.com/office/drawing/2014/main" val="10000"/>
                  </a:ext>
                </a:extLst>
              </a:tr>
              <a:tr h="858178">
                <a:tc>
                  <a:txBody>
                    <a:bodyPr/>
                    <a:lstStyle/>
                    <a:p>
                      <a:pPr marL="0" marR="0" algn="ctr">
                        <a:spcBef>
                          <a:spcPts val="0"/>
                        </a:spcBef>
                        <a:spcAft>
                          <a:spcPts val="0"/>
                        </a:spcAft>
                      </a:pPr>
                      <a:r>
                        <a:rPr lang="en-US" sz="3200" b="1"/>
                        <a:t>A-</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90-92</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C+</a:t>
                      </a:r>
                      <a:endParaRPr lang="en-US" sz="3200" b="1" dirty="0">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77-79</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D</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60-66</a:t>
                      </a:r>
                      <a:endParaRPr lang="en-US" sz="3200" b="1" dirty="0">
                        <a:solidFill>
                          <a:srgbClr val="000000"/>
                        </a:solidFill>
                        <a:latin typeface="Calibri"/>
                        <a:ea typeface="Times New Roman"/>
                        <a:cs typeface="Times New Roman"/>
                      </a:endParaRPr>
                    </a:p>
                  </a:txBody>
                  <a:tcPr marL="68580" marR="68580" marT="0" marB="0" anchor="ctr"/>
                </a:tc>
                <a:extLst>
                  <a:ext uri="{0D108BD9-81ED-4DB2-BD59-A6C34878D82A}">
                    <a16:rowId xmlns:a16="http://schemas.microsoft.com/office/drawing/2014/main" val="10001"/>
                  </a:ext>
                </a:extLst>
              </a:tr>
              <a:tr h="858178">
                <a:tc>
                  <a:txBody>
                    <a:bodyPr/>
                    <a:lstStyle/>
                    <a:p>
                      <a:pPr marL="0" marR="0" algn="ctr">
                        <a:spcBef>
                          <a:spcPts val="0"/>
                        </a:spcBef>
                        <a:spcAft>
                          <a:spcPts val="0"/>
                        </a:spcAft>
                      </a:pPr>
                      <a:r>
                        <a:rPr lang="en-US" sz="3200" b="1"/>
                        <a:t>B+</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87-89</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C</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73-76</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F</a:t>
                      </a:r>
                      <a:endParaRPr lang="en-US" sz="3200" b="1" dirty="0">
                        <a:solidFill>
                          <a:srgbClr val="000000"/>
                        </a:solidFill>
                        <a:latin typeface="Calibri"/>
                        <a:ea typeface="Times New Roman"/>
                        <a:cs typeface="Times New Roman"/>
                      </a:endParaRPr>
                    </a:p>
                  </a:txBody>
                  <a:tcPr marL="68580" marR="68580" marT="0" marB="0" anchor="ctr">
                    <a:lnB w="6350" cap="flat" cmpd="sng" algn="ctr">
                      <a:solidFill>
                        <a:schemeClr val="accent2"/>
                      </a:solidFill>
                      <a:prstDash val="solid"/>
                      <a:round/>
                      <a:headEnd type="none" w="med" len="med"/>
                      <a:tailEnd type="none" w="med" len="med"/>
                    </a:lnB>
                  </a:tcPr>
                </a:tc>
                <a:tc>
                  <a:txBody>
                    <a:bodyPr/>
                    <a:lstStyle/>
                    <a:p>
                      <a:pPr marL="0" marR="0" algn="ctr">
                        <a:spcBef>
                          <a:spcPts val="0"/>
                        </a:spcBef>
                        <a:spcAft>
                          <a:spcPts val="0"/>
                        </a:spcAft>
                      </a:pPr>
                      <a:r>
                        <a:rPr lang="en-US" sz="3200" b="1" dirty="0"/>
                        <a:t>60-62</a:t>
                      </a:r>
                      <a:endParaRPr lang="en-US" sz="3200" b="1" dirty="0">
                        <a:solidFill>
                          <a:srgbClr val="000000"/>
                        </a:solidFill>
                        <a:latin typeface="Calibri"/>
                        <a:ea typeface="Times New Roman"/>
                        <a:cs typeface="Times New Roman"/>
                      </a:endParaRPr>
                    </a:p>
                  </a:txBody>
                  <a:tcPr marL="68580" marR="68580" marT="0" marB="0" anchor="ctr">
                    <a:lnB w="635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2"/>
                  </a:ext>
                </a:extLst>
              </a:tr>
              <a:tr h="656021">
                <a:tc>
                  <a:txBody>
                    <a:bodyPr/>
                    <a:lstStyle/>
                    <a:p>
                      <a:pPr marL="0" marR="0" algn="ctr">
                        <a:spcBef>
                          <a:spcPts val="0"/>
                        </a:spcBef>
                        <a:spcAft>
                          <a:spcPts val="0"/>
                        </a:spcAft>
                      </a:pPr>
                      <a:r>
                        <a:rPr lang="en-US" sz="3200" b="1"/>
                        <a:t>B</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83-86</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C-</a:t>
                      </a:r>
                      <a:endParaRPr lang="en-US" sz="3200" b="1" dirty="0">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70-72</a:t>
                      </a:r>
                      <a:endParaRPr lang="en-US" sz="3200" b="1" dirty="0">
                        <a:solidFill>
                          <a:srgbClr val="000000"/>
                        </a:solidFill>
                        <a:latin typeface="Calibri"/>
                        <a:ea typeface="Times New Roman"/>
                        <a:cs typeface="Times New Roman"/>
                      </a:endParaRPr>
                    </a:p>
                  </a:txBody>
                  <a:tcPr marL="68580" marR="68580" marT="0" marB="0" anchor="ctr">
                    <a:lnR w="6350" cap="flat" cmpd="sng" algn="ctr">
                      <a:solidFill>
                        <a:schemeClr val="accent2"/>
                      </a:solidFill>
                      <a:prstDash val="solid"/>
                      <a:round/>
                      <a:headEnd type="none" w="med" len="med"/>
                      <a:tailEnd type="none" w="med" len="med"/>
                    </a:lnR>
                  </a:tcPr>
                </a:tc>
                <a:tc>
                  <a:txBody>
                    <a:bodyPr/>
                    <a:lstStyle/>
                    <a:p>
                      <a:pPr marL="0" marR="0" algn="ctr">
                        <a:spcBef>
                          <a:spcPts val="0"/>
                        </a:spcBef>
                        <a:spcAft>
                          <a:spcPts val="0"/>
                        </a:spcAft>
                      </a:pPr>
                      <a:endParaRPr lang="en-US" sz="3200" b="1" dirty="0">
                        <a:solidFill>
                          <a:srgbClr val="000000"/>
                        </a:solidFill>
                        <a:latin typeface="Calibri"/>
                        <a:ea typeface="Times New Roman"/>
                        <a:cs typeface="Times New Roman"/>
                      </a:endParaRPr>
                    </a:p>
                  </a:txBody>
                  <a:tcPr marL="68580" marR="68580" marT="0" marB="0" anchor="ctr">
                    <a:lnL w="6350" cap="flat" cmpd="sng" algn="ctr">
                      <a:solidFill>
                        <a:schemeClr val="accent2"/>
                      </a:solidFill>
                      <a:prstDash val="solid"/>
                      <a:round/>
                      <a:headEnd type="none" w="med" len="med"/>
                      <a:tailEnd type="none" w="med" len="me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endParaRPr lang="en-US" sz="3200" b="1" dirty="0">
                        <a:solidFill>
                          <a:srgbClr val="000000"/>
                        </a:solidFill>
                        <a:latin typeface="Calibri"/>
                        <a:ea typeface="Times New Roman"/>
                        <a:cs typeface="Times New Roman"/>
                      </a:endParaRPr>
                    </a:p>
                  </a:txBody>
                  <a:tcPr marL="68580" marR="68580" marT="0" marB="0" anchor="ctr">
                    <a:lnL w="6350" cap="rnd" cmpd="sng" algn="ctr">
                      <a:noFill/>
                      <a:prstDash val="soli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r>
              <a:rPr lang="en-US" dirty="0"/>
              <a:t>You are expected to attend class</a:t>
            </a:r>
          </a:p>
          <a:p>
            <a:r>
              <a:rPr lang="en-US" dirty="0"/>
              <a:t>You are expected to have read the material we are going to cover </a:t>
            </a:r>
            <a:r>
              <a:rPr lang="en-US" b="1" dirty="0"/>
              <a:t>before</a:t>
            </a:r>
            <a:r>
              <a:rPr lang="en-US" dirty="0"/>
              <a:t> class</a:t>
            </a:r>
          </a:p>
          <a:p>
            <a:r>
              <a:rPr lang="en-US" dirty="0"/>
              <a:t>Missed tickets out the door cannot be made up</a:t>
            </a:r>
          </a:p>
          <a:p>
            <a:r>
              <a:rPr lang="en-US" dirty="0"/>
              <a:t>Exams must be made up </a:t>
            </a:r>
            <a:r>
              <a:rPr lang="en-US" b="1" dirty="0"/>
              <a:t>before</a:t>
            </a:r>
            <a:r>
              <a:rPr lang="en-US" dirty="0"/>
              <a:t> the scheduled time, for excused absences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a:t>
            </a:r>
          </a:p>
        </p:txBody>
      </p:sp>
      <p:sp>
        <p:nvSpPr>
          <p:cNvPr id="3" name="Content Placeholder 2"/>
          <p:cNvSpPr>
            <a:spLocks noGrp="1"/>
          </p:cNvSpPr>
          <p:nvPr>
            <p:ph idx="1"/>
          </p:nvPr>
        </p:nvSpPr>
        <p:spPr/>
        <p:txBody>
          <a:bodyPr>
            <a:normAutofit/>
          </a:bodyPr>
          <a:lstStyle/>
          <a:p>
            <a:r>
              <a:rPr lang="en-US" dirty="0"/>
              <a:t>I hate having a slide like this</a:t>
            </a:r>
          </a:p>
          <a:p>
            <a:r>
              <a:rPr lang="en-US" dirty="0"/>
              <a:t>I ask for respect for your classmates and for me</a:t>
            </a:r>
          </a:p>
          <a:p>
            <a:r>
              <a:rPr lang="en-US" dirty="0"/>
              <a:t>You are smart enough to figure out what that means</a:t>
            </a:r>
          </a:p>
          <a:p>
            <a:r>
              <a:rPr lang="en-US" dirty="0"/>
              <a:t>A few specific points:</a:t>
            </a:r>
          </a:p>
          <a:p>
            <a:pPr lvl="1"/>
            <a:r>
              <a:rPr lang="en-US" dirty="0"/>
              <a:t>Silence communication devices</a:t>
            </a:r>
          </a:p>
          <a:p>
            <a:pPr lvl="1"/>
            <a:r>
              <a:rPr lang="en-US" dirty="0"/>
              <a:t>Don't play with your phones</a:t>
            </a:r>
          </a:p>
          <a:p>
            <a:pPr lvl="1"/>
            <a:r>
              <a:rPr lang="en-US" b="1" dirty="0"/>
              <a:t>Don't use computers in class unless specifically told to</a:t>
            </a:r>
          </a:p>
          <a:p>
            <a:pPr lvl="1"/>
            <a:r>
              <a:rPr lang="en-US" dirty="0"/>
              <a:t>No food or drink in the lab</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usage</a:t>
            </a:r>
          </a:p>
        </p:txBody>
      </p:sp>
      <p:sp>
        <p:nvSpPr>
          <p:cNvPr id="3" name="Content Placeholder 2"/>
          <p:cNvSpPr>
            <a:spLocks noGrp="1"/>
          </p:cNvSpPr>
          <p:nvPr>
            <p:ph idx="1"/>
          </p:nvPr>
        </p:nvSpPr>
        <p:spPr/>
        <p:txBody>
          <a:bodyPr>
            <a:normAutofit/>
          </a:bodyPr>
          <a:lstStyle/>
          <a:p>
            <a:r>
              <a:rPr lang="en-US" dirty="0"/>
              <a:t>We will be doing a lot of work on the computers together</a:t>
            </a:r>
          </a:p>
          <a:p>
            <a:r>
              <a:rPr lang="en-US" dirty="0"/>
              <a:t>However, students are always tempted to surf the Internet, etc.</a:t>
            </a:r>
          </a:p>
          <a:p>
            <a:r>
              <a:rPr lang="en-US" dirty="0"/>
              <a:t>Research shows that it is nearly impossible to do two things at the same time (e.g. watch </a:t>
            </a:r>
            <a:r>
              <a:rPr lang="en-US" dirty="0" err="1"/>
              <a:t>TikTok</a:t>
            </a:r>
            <a:r>
              <a:rPr lang="en-US" dirty="0"/>
              <a:t> and listen to a lecture)</a:t>
            </a:r>
          </a:p>
          <a:p>
            <a:r>
              <a:rPr lang="en-US" dirty="0"/>
              <a:t>For your own good, I will enforce this by taking 1% of your final grade every time I catch you playing on your phones or using your computer for anything other than course exercises</a:t>
            </a:r>
          </a:p>
        </p:txBody>
      </p:sp>
    </p:spTree>
    <p:extLst>
      <p:ext uri="{BB962C8B-B14F-4D97-AF65-F5344CB8AC3E}">
        <p14:creationId xmlns:p14="http://schemas.microsoft.com/office/powerpoint/2010/main" val="419769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dishonesty</a:t>
            </a:r>
          </a:p>
        </p:txBody>
      </p:sp>
      <p:sp>
        <p:nvSpPr>
          <p:cNvPr id="3" name="Content Placeholder 2"/>
          <p:cNvSpPr>
            <a:spLocks noGrp="1"/>
          </p:cNvSpPr>
          <p:nvPr>
            <p:ph idx="1"/>
          </p:nvPr>
        </p:nvSpPr>
        <p:spPr/>
        <p:txBody>
          <a:bodyPr>
            <a:normAutofit fontScale="85000" lnSpcReduction="10000"/>
          </a:bodyPr>
          <a:lstStyle/>
          <a:p>
            <a:r>
              <a:rPr lang="en-US" dirty="0"/>
              <a:t>Don't cheat</a:t>
            </a:r>
          </a:p>
          <a:p>
            <a:r>
              <a:rPr lang="en-US" b="1" dirty="0"/>
              <a:t>First offense: </a:t>
            </a:r>
          </a:p>
          <a:p>
            <a:pPr lvl="1"/>
            <a:r>
              <a:rPr lang="en-US" dirty="0"/>
              <a:t>I will try to give you a zero for the assignment, then try to lower your final letter grade for the course by one full grade</a:t>
            </a:r>
          </a:p>
          <a:p>
            <a:r>
              <a:rPr lang="en-US" b="1" dirty="0"/>
              <a:t>Second offense:</a:t>
            </a:r>
          </a:p>
          <a:p>
            <a:pPr lvl="1"/>
            <a:r>
              <a:rPr lang="en-US" dirty="0"/>
              <a:t>I will try to fail you for the course and try to kick you out of Otterbein</a:t>
            </a:r>
          </a:p>
          <a:p>
            <a:r>
              <a:rPr lang="en-US" dirty="0"/>
              <a:t>Refer to the syllabus for the school's policy</a:t>
            </a:r>
          </a:p>
          <a:p>
            <a:r>
              <a:rPr lang="en-US" dirty="0"/>
              <a:t>Ask me if you have questions or concerns</a:t>
            </a:r>
          </a:p>
          <a:p>
            <a:r>
              <a:rPr lang="en-US" b="1" dirty="0"/>
              <a:t>You are not allowed to look at another student's code, except for group members in group projects (and after the project is turned in)</a:t>
            </a:r>
          </a:p>
          <a:p>
            <a:r>
              <a:rPr lang="en-US" b="1" dirty="0"/>
              <a:t>Don't use AI tools like </a:t>
            </a:r>
            <a:r>
              <a:rPr lang="en-US" b="1" dirty="0" err="1"/>
              <a:t>ChatGPT</a:t>
            </a:r>
            <a:r>
              <a:rPr lang="en-US" b="1" dirty="0"/>
              <a:t> to write </a:t>
            </a:r>
            <a:r>
              <a:rPr lang="en-US" b="1" i="1" dirty="0"/>
              <a:t>any</a:t>
            </a:r>
            <a:r>
              <a:rPr lang="en-US" b="1" dirty="0"/>
              <a:t> code you turn in</a:t>
            </a:r>
          </a:p>
          <a:p>
            <a:r>
              <a:rPr lang="en-US" b="1" dirty="0">
                <a:solidFill>
                  <a:srgbClr val="FF0000"/>
                </a:solidFill>
              </a:rPr>
              <a:t>I will use tools that automatically test code for similarity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Services</a:t>
            </a:r>
          </a:p>
        </p:txBody>
      </p:sp>
      <p:sp>
        <p:nvSpPr>
          <p:cNvPr id="3" name="Content Placeholder 2"/>
          <p:cNvSpPr>
            <a:spLocks noGrp="1"/>
          </p:cNvSpPr>
          <p:nvPr>
            <p:ph idx="1"/>
          </p:nvPr>
        </p:nvSpPr>
        <p:spPr/>
        <p:txBody>
          <a:bodyPr>
            <a:normAutofit fontScale="85000" lnSpcReduction="20000"/>
          </a:bodyPr>
          <a:lstStyle/>
          <a:p>
            <a:pPr marL="118872" indent="0">
              <a:buNone/>
            </a:pPr>
            <a:r>
              <a:rPr lang="en-US" dirty="0"/>
              <a:t>The University has a continuing commitment to disability inclusion (e.g., learning disabilities, mental health diagnoses, and chronic or temporary medical conditions). Disability Services (DS) helps to facilitate reasonable accommodations, provides referrals to students interested in exploring a potential diagnosis, and assists students and faculty to minimize barriers for an accessible educational experience. If you need accommodations or guidance, please contact DS at </a:t>
            </a:r>
            <a:r>
              <a:rPr lang="en-US" u="sng" dirty="0">
                <a:hlinkClick r:id="rId2"/>
              </a:rPr>
              <a:t>DisabilityServices@otterbein.edu</a:t>
            </a:r>
            <a:r>
              <a:rPr lang="en-US" dirty="0"/>
              <a:t> as soon as possible or visit </a:t>
            </a:r>
            <a:r>
              <a:rPr lang="en-US" u="sng" dirty="0">
                <a:hlinkClick r:id="rId3"/>
              </a:rPr>
              <a:t>www.otterbein.edu/ods</a:t>
            </a:r>
            <a:r>
              <a:rPr lang="en-US" dirty="0"/>
              <a:t> for more information. While we strive to meet your needs within the parameters of our course requirements and learning objectives, accommodations are not typically retroactive and late requests may not be guaranteed. Please let us know how we can best support you. Your instructor is happy to discuss this privately with you as well.</a:t>
            </a:r>
            <a:endParaRPr lang="en-US" b="1" dirty="0"/>
          </a:p>
        </p:txBody>
      </p:sp>
    </p:spTree>
    <p:extLst>
      <p:ext uri="{BB962C8B-B14F-4D97-AF65-F5344CB8AC3E}">
        <p14:creationId xmlns:p14="http://schemas.microsoft.com/office/powerpoint/2010/main" val="5014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security mean?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28716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systems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92800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you?</a:t>
            </a:r>
          </a:p>
        </p:txBody>
      </p:sp>
      <p:graphicFrame>
        <p:nvGraphicFramePr>
          <p:cNvPr id="8" name="Chart 7"/>
          <p:cNvGraphicFramePr/>
          <p:nvPr>
            <p:extLst>
              <p:ext uri="{D42A27DB-BD31-4B8C-83A1-F6EECF244321}">
                <p14:modId xmlns:p14="http://schemas.microsoft.com/office/powerpoint/2010/main" val="1074869843"/>
              </p:ext>
            </p:extLst>
          </p:nvPr>
        </p:nvGraphicFramePr>
        <p:xfrm>
          <a:off x="1524000" y="1397000"/>
          <a:ext cx="9144000" cy="546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67735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Computer systems</a:t>
            </a:r>
          </a:p>
        </p:txBody>
      </p:sp>
      <p:sp>
        <p:nvSpPr>
          <p:cNvPr id="5" name="Content Placeholder 4"/>
          <p:cNvSpPr>
            <a:spLocks noGrp="1"/>
          </p:cNvSpPr>
          <p:nvPr>
            <p:ph idx="1"/>
          </p:nvPr>
        </p:nvSpPr>
        <p:spPr/>
        <p:txBody>
          <a:bodyPr>
            <a:normAutofit/>
          </a:bodyPr>
          <a:lstStyle/>
          <a:p>
            <a:r>
              <a:rPr lang="en-US" dirty="0"/>
              <a:t>We will be specifically discussing the security of </a:t>
            </a:r>
            <a:r>
              <a:rPr lang="en-US" b="1" dirty="0"/>
              <a:t>computer systems</a:t>
            </a:r>
          </a:p>
          <a:p>
            <a:pPr lvl="1"/>
            <a:r>
              <a:rPr lang="en-US" dirty="0"/>
              <a:t>Hardware</a:t>
            </a:r>
          </a:p>
          <a:p>
            <a:pPr lvl="1"/>
            <a:r>
              <a:rPr lang="en-US" dirty="0"/>
              <a:t>Software</a:t>
            </a:r>
          </a:p>
          <a:p>
            <a:pPr lvl="1"/>
            <a:r>
              <a:rPr lang="en-US" dirty="0"/>
              <a:t>Data</a:t>
            </a:r>
          </a:p>
          <a:p>
            <a:r>
              <a:rPr lang="en-US" dirty="0"/>
              <a:t>Attacks can focus on the theft, alteration, or disruption of any one of the three</a:t>
            </a:r>
          </a:p>
          <a:p>
            <a:r>
              <a:rPr lang="en-US" dirty="0"/>
              <a:t>The </a:t>
            </a:r>
            <a:r>
              <a:rPr lang="en-US" b="1" dirty="0"/>
              <a:t>Principle of Easiest Penetration</a:t>
            </a:r>
            <a:r>
              <a:rPr lang="en-US" dirty="0"/>
              <a:t> states that an attacker can try anything and will gravitate toward the easiest option</a:t>
            </a:r>
          </a:p>
        </p:txBody>
      </p:sp>
    </p:spTree>
    <p:extLst>
      <p:ext uri="{BB962C8B-B14F-4D97-AF65-F5344CB8AC3E}">
        <p14:creationId xmlns:p14="http://schemas.microsoft.com/office/powerpoint/2010/main" val="407048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normAutofit/>
          </a:bodyPr>
          <a:lstStyle/>
          <a:p>
            <a:r>
              <a:rPr lang="en-US" dirty="0"/>
              <a:t>A </a:t>
            </a:r>
            <a:r>
              <a:rPr lang="en-US" b="1" dirty="0"/>
              <a:t>vulnerability</a:t>
            </a:r>
            <a:r>
              <a:rPr lang="en-US" dirty="0"/>
              <a:t> is a weakness in a security system</a:t>
            </a:r>
          </a:p>
          <a:p>
            <a:r>
              <a:rPr lang="en-US" dirty="0"/>
              <a:t>A </a:t>
            </a:r>
            <a:r>
              <a:rPr lang="en-US" b="1" dirty="0"/>
              <a:t>threat</a:t>
            </a:r>
            <a:r>
              <a:rPr lang="en-US" dirty="0"/>
              <a:t> is a set of circumstances that can cause loss or harm</a:t>
            </a:r>
          </a:p>
          <a:p>
            <a:r>
              <a:rPr lang="en-US" dirty="0"/>
              <a:t>Performing an </a:t>
            </a:r>
            <a:r>
              <a:rPr lang="en-US" b="1" dirty="0"/>
              <a:t>attack</a:t>
            </a:r>
            <a:r>
              <a:rPr lang="en-US" dirty="0"/>
              <a:t> is exploiting a vulnerability</a:t>
            </a:r>
          </a:p>
          <a:p>
            <a:r>
              <a:rPr lang="en-US" dirty="0"/>
              <a:t>A </a:t>
            </a:r>
            <a:r>
              <a:rPr lang="en-US" b="1" dirty="0"/>
              <a:t>control</a:t>
            </a:r>
            <a:r>
              <a:rPr lang="en-US" dirty="0"/>
              <a:t> is a protection against an attack by reducing a vulnerability</a:t>
            </a:r>
          </a:p>
          <a:p>
            <a:pPr marL="118872" indent="0">
              <a:buNone/>
            </a:pPr>
            <a:endParaRPr lang="en-US" dirty="0"/>
          </a:p>
          <a:p>
            <a:pPr marL="118872" indent="0" algn="ctr">
              <a:buNone/>
            </a:pPr>
            <a:r>
              <a:rPr lang="en-US" dirty="0"/>
              <a:t>"A </a:t>
            </a:r>
            <a:r>
              <a:rPr lang="en-US" b="1" dirty="0"/>
              <a:t>threat</a:t>
            </a:r>
            <a:r>
              <a:rPr lang="en-US" dirty="0"/>
              <a:t> is blocked by </a:t>
            </a:r>
            <a:r>
              <a:rPr lang="en-US" b="1" dirty="0"/>
              <a:t>control</a:t>
            </a:r>
            <a:r>
              <a:rPr lang="en-US" dirty="0"/>
              <a:t> of a </a:t>
            </a:r>
            <a:r>
              <a:rPr lang="en-US" b="1" dirty="0"/>
              <a:t>vulnerability</a:t>
            </a:r>
            <a:r>
              <a:rPr lang="en-US" dirty="0"/>
              <a:t>."</a:t>
            </a:r>
          </a:p>
        </p:txBody>
      </p:sp>
    </p:spTree>
    <p:extLst>
      <p:ext uri="{BB962C8B-B14F-4D97-AF65-F5344CB8AC3E}">
        <p14:creationId xmlns:p14="http://schemas.microsoft.com/office/powerpoint/2010/main" val="3955897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CIA</a:t>
            </a:r>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The basics of computer security:</a:t>
            </a: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2656030381"/>
              </p:ext>
            </p:extLst>
          </p:nvPr>
        </p:nvGraphicFramePr>
        <p:xfrm>
          <a:off x="1981200" y="1774826"/>
          <a:ext cx="82296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a:t>
            </a:r>
          </a:p>
        </p:txBody>
      </p:sp>
      <p:sp>
        <p:nvSpPr>
          <p:cNvPr id="3" name="Content Placeholder 2"/>
          <p:cNvSpPr>
            <a:spLocks noGrp="1"/>
          </p:cNvSpPr>
          <p:nvPr>
            <p:ph idx="1"/>
          </p:nvPr>
        </p:nvSpPr>
        <p:spPr/>
        <p:txBody>
          <a:bodyPr>
            <a:normAutofit/>
          </a:bodyPr>
          <a:lstStyle/>
          <a:p>
            <a:r>
              <a:rPr lang="en-US" dirty="0"/>
              <a:t>You don't want other people to be able to read your stuff</a:t>
            </a:r>
          </a:p>
          <a:p>
            <a:pPr lvl="1"/>
            <a:r>
              <a:rPr lang="en-US" dirty="0"/>
              <a:t>Some of your stuff, anyway</a:t>
            </a:r>
          </a:p>
          <a:p>
            <a:r>
              <a:rPr lang="en-US" dirty="0"/>
              <a:t>Cryptography, the art of encoding information so that it is only readable by those knowing a secret (key or password), is a principle tool used here</a:t>
            </a:r>
          </a:p>
          <a:p>
            <a:r>
              <a:rPr lang="en-US" dirty="0"/>
              <a:t>Confidentiality is also called </a:t>
            </a:r>
            <a:r>
              <a:rPr lang="en-US" b="1" dirty="0"/>
              <a:t>secrecy</a:t>
            </a:r>
            <a:r>
              <a:rPr lang="en-US" dirty="0"/>
              <a:t> or </a:t>
            </a:r>
            <a:r>
              <a:rPr lang="en-US" b="1" dirty="0"/>
              <a:t>privacy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Integrity</a:t>
            </a:r>
          </a:p>
        </p:txBody>
      </p:sp>
      <p:sp>
        <p:nvSpPr>
          <p:cNvPr id="3" name="Content Placeholder 2"/>
          <p:cNvSpPr>
            <a:spLocks noGrp="1"/>
          </p:cNvSpPr>
          <p:nvPr>
            <p:ph idx="1"/>
          </p:nvPr>
        </p:nvSpPr>
        <p:spPr/>
        <p:txBody>
          <a:bodyPr>
            <a:normAutofit/>
          </a:bodyPr>
          <a:lstStyle/>
          <a:p>
            <a:r>
              <a:rPr lang="en-US" dirty="0"/>
              <a:t>You don't want people to mess up your stuff</a:t>
            </a:r>
          </a:p>
          <a:p>
            <a:r>
              <a:rPr lang="en-US" dirty="0"/>
              <a:t>You want to know:</a:t>
            </a:r>
          </a:p>
          <a:p>
            <a:pPr lvl="1"/>
            <a:r>
              <a:rPr lang="en-US" dirty="0"/>
              <a:t>That your important data cannot be easily changed</a:t>
            </a:r>
          </a:p>
          <a:p>
            <a:pPr lvl="1"/>
            <a:r>
              <a:rPr lang="en-US" dirty="0"/>
              <a:t>That outside data you consider trustworthy cannot be easily changed either</a:t>
            </a:r>
          </a:p>
          <a:p>
            <a:r>
              <a:rPr lang="en-US" dirty="0"/>
              <a:t>There are many different ways that data can be messed up, and every application has different priorities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a:t>
            </a:r>
          </a:p>
        </p:txBody>
      </p:sp>
      <p:sp>
        <p:nvSpPr>
          <p:cNvPr id="3" name="Content Placeholder 2"/>
          <p:cNvSpPr>
            <a:spLocks noGrp="1"/>
          </p:cNvSpPr>
          <p:nvPr>
            <p:ph idx="1"/>
          </p:nvPr>
        </p:nvSpPr>
        <p:spPr/>
        <p:txBody>
          <a:bodyPr>
            <a:normAutofit/>
          </a:bodyPr>
          <a:lstStyle/>
          <a:p>
            <a:r>
              <a:rPr lang="en-US" dirty="0"/>
              <a:t>You want to be able to use your stuff</a:t>
            </a:r>
          </a:p>
          <a:p>
            <a:r>
              <a:rPr lang="en-US" dirty="0"/>
              <a:t>Many attacks are based on </a:t>
            </a:r>
            <a:r>
              <a:rPr lang="en-US" b="1" dirty="0"/>
              <a:t>denial of service</a:t>
            </a:r>
            <a:r>
              <a:rPr lang="en-US" dirty="0"/>
              <a:t>, simply stopping a system from functioning correctly</a:t>
            </a:r>
          </a:p>
          <a:p>
            <a:r>
              <a:rPr lang="en-US" dirty="0"/>
              <a:t>Availability can mean any of the following:</a:t>
            </a:r>
          </a:p>
          <a:p>
            <a:pPr lvl="1"/>
            <a:r>
              <a:rPr lang="en-US" dirty="0"/>
              <a:t>The service is present in usable form</a:t>
            </a:r>
          </a:p>
          <a:p>
            <a:pPr lvl="1"/>
            <a:r>
              <a:rPr lang="en-US" dirty="0"/>
              <a:t>There is enough capacity for authorized users</a:t>
            </a:r>
          </a:p>
          <a:p>
            <a:pPr lvl="1"/>
            <a:r>
              <a:rPr lang="en-US" dirty="0"/>
              <a:t>The service is making reasonable progress</a:t>
            </a:r>
          </a:p>
          <a:p>
            <a:pPr lvl="1"/>
            <a:r>
              <a:rPr lang="en-US" dirty="0"/>
              <a:t>The service completes in an acceptable period of time</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other useful properties</a:t>
            </a:r>
          </a:p>
        </p:txBody>
      </p:sp>
      <p:sp>
        <p:nvSpPr>
          <p:cNvPr id="3" name="Content Placeholder 2"/>
          <p:cNvSpPr>
            <a:spLocks noGrp="1"/>
          </p:cNvSpPr>
          <p:nvPr>
            <p:ph idx="1"/>
          </p:nvPr>
        </p:nvSpPr>
        <p:spPr/>
        <p:txBody>
          <a:bodyPr>
            <a:normAutofit/>
          </a:bodyPr>
          <a:lstStyle/>
          <a:p>
            <a:r>
              <a:rPr lang="en-US" sz="3600" dirty="0"/>
              <a:t>CIA covers a huge amount of ground, but there are other properties that are not directly under that umbrella:</a:t>
            </a:r>
          </a:p>
          <a:p>
            <a:pPr lvl="1"/>
            <a:r>
              <a:rPr lang="en-US" sz="3200" b="1" dirty="0"/>
              <a:t>Authentication</a:t>
            </a:r>
            <a:r>
              <a:rPr lang="en-US" sz="3200" dirty="0"/>
              <a:t> is being able to confirm the identity of a sender</a:t>
            </a:r>
          </a:p>
          <a:p>
            <a:pPr lvl="1"/>
            <a:r>
              <a:rPr lang="en-US" sz="3200" b="1" dirty="0"/>
              <a:t>Nonrepudiation</a:t>
            </a:r>
            <a:r>
              <a:rPr lang="en-US" sz="3200" dirty="0"/>
              <a:t> is the flip side: being unable to deny that you sent something</a:t>
            </a:r>
          </a:p>
        </p:txBody>
      </p:sp>
    </p:spTree>
    <p:extLst>
      <p:ext uri="{BB962C8B-B14F-4D97-AF65-F5344CB8AC3E}">
        <p14:creationId xmlns:p14="http://schemas.microsoft.com/office/powerpoint/2010/main" val="129025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Threats</a:t>
            </a:r>
          </a:p>
        </p:txBody>
      </p:sp>
      <p:sp>
        <p:nvSpPr>
          <p:cNvPr id="3" name="Content Placeholder 2"/>
          <p:cNvSpPr>
            <a:spLocks noGrp="1"/>
          </p:cNvSpPr>
          <p:nvPr>
            <p:ph idx="1"/>
          </p:nvPr>
        </p:nvSpPr>
        <p:spPr/>
        <p:txBody>
          <a:bodyPr/>
          <a:lstStyle/>
          <a:p>
            <a:r>
              <a:rPr lang="en-US" dirty="0"/>
              <a:t>There are many ways to classify threats</a:t>
            </a:r>
          </a:p>
          <a:p>
            <a:r>
              <a:rPr lang="en-US" b="1" dirty="0"/>
              <a:t>Nonhuman threats:</a:t>
            </a:r>
            <a:r>
              <a:rPr lang="en-US" dirty="0"/>
              <a:t> natural disasters, hardware failures, etc.</a:t>
            </a:r>
          </a:p>
          <a:p>
            <a:r>
              <a:rPr lang="en-US" b="1" dirty="0"/>
              <a:t>Human threats:</a:t>
            </a:r>
            <a:r>
              <a:rPr lang="en-US" dirty="0"/>
              <a:t> spilling a soft drink, entering the wrong data by mistake, intentionally hacking a system</a:t>
            </a:r>
          </a:p>
          <a:p>
            <a:r>
              <a:rPr lang="en-US" b="1" dirty="0"/>
              <a:t>Malicious</a:t>
            </a:r>
            <a:r>
              <a:rPr lang="en-US" dirty="0"/>
              <a:t> vs. </a:t>
            </a:r>
            <a:r>
              <a:rPr lang="en-US" b="1" dirty="0"/>
              <a:t>non-malicious</a:t>
            </a:r>
          </a:p>
          <a:p>
            <a:r>
              <a:rPr lang="en-US" b="1" dirty="0"/>
              <a:t>Random</a:t>
            </a:r>
            <a:r>
              <a:rPr lang="en-US" dirty="0"/>
              <a:t> vs. </a:t>
            </a:r>
            <a:r>
              <a:rPr lang="en-US" b="1" dirty="0"/>
              <a:t>directed</a:t>
            </a:r>
          </a:p>
        </p:txBody>
      </p:sp>
    </p:spTree>
    <p:extLst>
      <p:ext uri="{BB962C8B-B14F-4D97-AF65-F5344CB8AC3E}">
        <p14:creationId xmlns:p14="http://schemas.microsoft.com/office/powerpoint/2010/main" val="296771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6781356"/>
              </p:ext>
            </p:extLst>
          </p:nvPr>
        </p:nvGraphicFramePr>
        <p:xfrm>
          <a:off x="609600" y="2514600"/>
          <a:ext cx="109728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609600" y="1560493"/>
            <a:ext cx="10972800" cy="954107"/>
          </a:xfrm>
          <a:prstGeom prst="rect">
            <a:avLst/>
          </a:prstGeom>
          <a:noFill/>
        </p:spPr>
        <p:txBody>
          <a:bodyPr wrap="square" rtlCol="0">
            <a:spAutoFit/>
          </a:bodyPr>
          <a:lstStyle/>
          <a:p>
            <a:r>
              <a:rPr lang="en-US" sz="2800" dirty="0"/>
              <a:t>Malicious, human-caused threats often involve one or more of the following kind of harm:</a:t>
            </a:r>
          </a:p>
        </p:txBody>
      </p:sp>
    </p:spTree>
    <p:extLst>
      <p:ext uri="{BB962C8B-B14F-4D97-AF65-F5344CB8AC3E}">
        <p14:creationId xmlns:p14="http://schemas.microsoft.com/office/powerpoint/2010/main" val="2939384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t>What's the purpose of this class?</a:t>
            </a:r>
          </a:p>
          <a:p>
            <a:r>
              <a:rPr lang="en-US" dirty="0"/>
              <a:t>What do you want to get out of it?</a:t>
            </a:r>
          </a:p>
          <a:p>
            <a:r>
              <a:rPr lang="en-US" dirty="0"/>
              <a:t>Do you want to be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Advanced persistent threat</a:t>
            </a:r>
          </a:p>
        </p:txBody>
      </p:sp>
      <p:sp>
        <p:nvSpPr>
          <p:cNvPr id="3" name="Content Placeholder 2"/>
          <p:cNvSpPr>
            <a:spLocks noGrp="1"/>
          </p:cNvSpPr>
          <p:nvPr>
            <p:ph idx="1"/>
          </p:nvPr>
        </p:nvSpPr>
        <p:spPr/>
        <p:txBody>
          <a:bodyPr/>
          <a:lstStyle/>
          <a:p>
            <a:r>
              <a:rPr lang="en-US" dirty="0"/>
              <a:t>An </a:t>
            </a:r>
            <a:r>
              <a:rPr lang="en-US" b="1" dirty="0"/>
              <a:t>advanced persistent threat</a:t>
            </a:r>
            <a:r>
              <a:rPr lang="en-US" dirty="0"/>
              <a:t> is one that is organized, well-funded, and calculated to do maximum damage</a:t>
            </a:r>
          </a:p>
          <a:p>
            <a:r>
              <a:rPr lang="en-US" dirty="0"/>
              <a:t>These threats are getting more media coverage today as possibilities for terrorism or cyber warfare</a:t>
            </a:r>
          </a:p>
          <a:p>
            <a:r>
              <a:rPr lang="en-US" dirty="0"/>
              <a:t>Attacks on these threats come from governments, terrorist groups, and organized crime</a:t>
            </a:r>
          </a:p>
        </p:txBody>
      </p:sp>
    </p:spTree>
    <p:extLst>
      <p:ext uri="{BB962C8B-B14F-4D97-AF65-F5344CB8AC3E}">
        <p14:creationId xmlns:p14="http://schemas.microsoft.com/office/powerpoint/2010/main" val="274632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Vulnerabilities</a:t>
            </a:r>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vulnerabilities</a:t>
            </a:r>
          </a:p>
        </p:txBody>
      </p:sp>
      <p:sp>
        <p:nvSpPr>
          <p:cNvPr id="3" name="Content Placeholder 2"/>
          <p:cNvSpPr>
            <a:spLocks noGrp="1"/>
          </p:cNvSpPr>
          <p:nvPr>
            <p:ph idx="1"/>
          </p:nvPr>
        </p:nvSpPr>
        <p:spPr/>
        <p:txBody>
          <a:bodyPr/>
          <a:lstStyle/>
          <a:p>
            <a:r>
              <a:rPr lang="en-US" dirty="0"/>
              <a:t>Adding or removing devices</a:t>
            </a:r>
          </a:p>
          <a:p>
            <a:r>
              <a:rPr lang="en-US" dirty="0"/>
              <a:t>Intercepting the traffic to devices or flooding them with too much traffic</a:t>
            </a:r>
          </a:p>
          <a:p>
            <a:r>
              <a:rPr lang="en-US" dirty="0"/>
              <a:t>Physical attacks such as water, fire, electricity, food particles, mice chewing through cables, dust, and blunt force trauma</a:t>
            </a:r>
          </a:p>
          <a:p>
            <a:r>
              <a:rPr lang="en-US" dirty="0"/>
              <a:t>These vulnerabilities can be exploited intentionally or unintentionally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vulnerabilities</a:t>
            </a:r>
          </a:p>
        </p:txBody>
      </p:sp>
      <p:sp>
        <p:nvSpPr>
          <p:cNvPr id="3" name="Content Placeholder 2"/>
          <p:cNvSpPr>
            <a:spLocks noGrp="1"/>
          </p:cNvSpPr>
          <p:nvPr>
            <p:ph idx="1"/>
          </p:nvPr>
        </p:nvSpPr>
        <p:spPr/>
        <p:txBody>
          <a:bodyPr>
            <a:normAutofit fontScale="92500"/>
          </a:bodyPr>
          <a:lstStyle/>
          <a:p>
            <a:r>
              <a:rPr lang="en-US" dirty="0"/>
              <a:t>Software deletion</a:t>
            </a:r>
          </a:p>
          <a:p>
            <a:pPr lvl="1"/>
            <a:r>
              <a:rPr lang="en-US" dirty="0"/>
              <a:t>Accidental or otherwise</a:t>
            </a:r>
          </a:p>
          <a:p>
            <a:r>
              <a:rPr lang="en-US" dirty="0"/>
              <a:t>Software modification</a:t>
            </a:r>
          </a:p>
          <a:p>
            <a:pPr lvl="1"/>
            <a:r>
              <a:rPr lang="en-US" dirty="0"/>
              <a:t>Accidental software changes due to hardware errors or software bugs</a:t>
            </a:r>
          </a:p>
          <a:p>
            <a:pPr lvl="1"/>
            <a:r>
              <a:rPr lang="en-US" dirty="0"/>
              <a:t>Trojan horses</a:t>
            </a:r>
          </a:p>
          <a:p>
            <a:pPr lvl="1"/>
            <a:r>
              <a:rPr lang="en-US" dirty="0"/>
              <a:t>Viruses</a:t>
            </a:r>
          </a:p>
          <a:p>
            <a:pPr lvl="1"/>
            <a:r>
              <a:rPr lang="en-US" dirty="0"/>
              <a:t>Trapdoors</a:t>
            </a:r>
          </a:p>
          <a:p>
            <a:pPr lvl="1"/>
            <a:r>
              <a:rPr lang="en-US" dirty="0"/>
              <a:t>Information leaks</a:t>
            </a:r>
          </a:p>
          <a:p>
            <a:r>
              <a:rPr lang="en-US" dirty="0"/>
              <a:t>Software theft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vulnerabilities</a:t>
            </a:r>
          </a:p>
        </p:txBody>
      </p:sp>
      <p:sp>
        <p:nvSpPr>
          <p:cNvPr id="3" name="Content Placeholder 2"/>
          <p:cNvSpPr>
            <a:spLocks noGrp="1"/>
          </p:cNvSpPr>
          <p:nvPr>
            <p:ph idx="1"/>
          </p:nvPr>
        </p:nvSpPr>
        <p:spPr/>
        <p:txBody>
          <a:bodyPr/>
          <a:lstStyle/>
          <a:p>
            <a:r>
              <a:rPr lang="en-US" dirty="0"/>
              <a:t>Data confidentiality</a:t>
            </a:r>
          </a:p>
          <a:p>
            <a:pPr lvl="1"/>
            <a:r>
              <a:rPr lang="en-US" dirty="0"/>
              <a:t>Wire tapping</a:t>
            </a:r>
          </a:p>
          <a:p>
            <a:pPr lvl="1"/>
            <a:r>
              <a:rPr lang="en-US" dirty="0"/>
              <a:t>Van Eck phreaking</a:t>
            </a:r>
          </a:p>
          <a:p>
            <a:pPr lvl="1"/>
            <a:r>
              <a:rPr lang="en-US" dirty="0"/>
              <a:t>Shoulder surfing</a:t>
            </a:r>
          </a:p>
          <a:p>
            <a:pPr lvl="1"/>
            <a:r>
              <a:rPr lang="en-US" dirty="0"/>
              <a:t>Looking through trash</a:t>
            </a:r>
          </a:p>
          <a:p>
            <a:r>
              <a:rPr lang="en-US" dirty="0"/>
              <a:t>Data integrity</a:t>
            </a:r>
          </a:p>
          <a:p>
            <a:pPr lvl="1"/>
            <a:r>
              <a:rPr lang="en-US" dirty="0"/>
              <a:t>Intercepting data and passing it along with parts changed</a:t>
            </a:r>
          </a:p>
        </p:txBody>
      </p:sp>
    </p:spTree>
    <p:extLst>
      <p:ext uri="{BB962C8B-B14F-4D97-AF65-F5344CB8AC3E}">
        <p14:creationId xmlns:p14="http://schemas.microsoft.com/office/powerpoint/2010/main" val="32087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a:t>
            </a:r>
          </a:p>
        </p:txBody>
      </p:sp>
      <p:sp>
        <p:nvSpPr>
          <p:cNvPr id="3" name="Content Placeholder 2"/>
          <p:cNvSpPr>
            <a:spLocks noGrp="1"/>
          </p:cNvSpPr>
          <p:nvPr>
            <p:ph idx="1"/>
          </p:nvPr>
        </p:nvSpPr>
        <p:spPr/>
        <p:txBody>
          <a:bodyPr/>
          <a:lstStyle/>
          <a:p>
            <a:r>
              <a:rPr lang="en-US" dirty="0"/>
              <a:t>Mechanisms are intended to accomplish one or more goals:</a:t>
            </a:r>
          </a:p>
          <a:p>
            <a:pPr lvl="1"/>
            <a:r>
              <a:rPr lang="en-US" dirty="0"/>
              <a:t>Prevent an attack</a:t>
            </a:r>
          </a:p>
          <a:p>
            <a:pPr lvl="1"/>
            <a:r>
              <a:rPr lang="en-US" dirty="0"/>
              <a:t>Detect an attack</a:t>
            </a:r>
          </a:p>
          <a:p>
            <a:pPr lvl="1"/>
            <a:r>
              <a:rPr lang="en-US" dirty="0"/>
              <a:t>Recover from an attack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issues</a:t>
            </a:r>
          </a:p>
        </p:txBody>
      </p:sp>
      <p:sp>
        <p:nvSpPr>
          <p:cNvPr id="5" name="Content Placeholder 4"/>
          <p:cNvSpPr>
            <a:spLocks noGrp="1"/>
          </p:cNvSpPr>
          <p:nvPr>
            <p:ph idx="1"/>
          </p:nvPr>
        </p:nvSpPr>
        <p:spPr/>
        <p:txBody>
          <a:bodyPr>
            <a:normAutofit fontScale="92500" lnSpcReduction="20000"/>
          </a:bodyPr>
          <a:lstStyle/>
          <a:p>
            <a:r>
              <a:rPr lang="en-US" dirty="0"/>
              <a:t>Networks can multiply the problems of computer security by making data easy to intercept and change</a:t>
            </a:r>
          </a:p>
          <a:p>
            <a:r>
              <a:rPr lang="en-US" dirty="0"/>
              <a:t>Physical access to computer systems can allow people to use hardware and software for unauthorized benign or malignant purposes</a:t>
            </a:r>
          </a:p>
          <a:p>
            <a:r>
              <a:rPr lang="en-US" dirty="0"/>
              <a:t>People are problematic</a:t>
            </a:r>
          </a:p>
          <a:p>
            <a:pPr lvl="1"/>
            <a:r>
              <a:rPr lang="en-US" dirty="0"/>
              <a:t>Someone has to design security systems, and they can't always be trusted</a:t>
            </a:r>
          </a:p>
          <a:p>
            <a:pPr lvl="1"/>
            <a:r>
              <a:rPr lang="en-US" dirty="0"/>
              <a:t>Sometimes people are needed but unavailable</a:t>
            </a:r>
          </a:p>
          <a:p>
            <a:pPr lvl="1"/>
            <a:r>
              <a:rPr lang="en-US" dirty="0"/>
              <a:t>People leave (or are fired) with valuable information</a:t>
            </a:r>
          </a:p>
          <a:p>
            <a:pPr lvl="1"/>
            <a:r>
              <a:rPr lang="en-US" dirty="0"/>
              <a:t>People behave unpredictably</a:t>
            </a:r>
          </a:p>
          <a:p>
            <a:pPr lvl="1"/>
            <a:r>
              <a:rPr lang="en-US" dirty="0"/>
              <a:t>People can be bribed</a:t>
            </a:r>
          </a:p>
        </p:txBody>
      </p:sp>
    </p:spTree>
    <p:extLst>
      <p:ext uri="{BB962C8B-B14F-4D97-AF65-F5344CB8AC3E}">
        <p14:creationId xmlns:p14="http://schemas.microsoft.com/office/powerpoint/2010/main" val="4107476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Attackers</a:t>
            </a:r>
          </a:p>
          <a:p>
            <a:r>
              <a:rPr lang="en-US" dirty="0"/>
              <a:t>Harm</a:t>
            </a:r>
          </a:p>
          <a:p>
            <a:r>
              <a:rPr lang="en-US" dirty="0"/>
              <a:t>Risk</a:t>
            </a:r>
          </a:p>
          <a:p>
            <a:r>
              <a:rPr lang="en-US" dirty="0"/>
              <a:t>Method-opportunity-motive</a:t>
            </a:r>
          </a:p>
          <a:p>
            <a:r>
              <a:rPr lang="en-US" dirty="0"/>
              <a:t>Controls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lstStyle/>
          <a:p>
            <a:r>
              <a:rPr lang="en-US" dirty="0"/>
              <a:t>Read Chapter 1</a:t>
            </a:r>
          </a:p>
          <a:p>
            <a:r>
              <a:rPr lang="en-US" dirty="0"/>
              <a:t>Form your teams for Project 1</a:t>
            </a:r>
          </a:p>
          <a:p>
            <a:r>
              <a:rPr lang="en-US" dirty="0"/>
              <a:t>Decide when you want to give your presentations on security</a:t>
            </a:r>
          </a:p>
          <a:p>
            <a:pPr lvl="1"/>
            <a:r>
              <a:rPr lang="en-US" dirty="0"/>
              <a:t>Sign up on Friday!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Overview</a:t>
            </a:r>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Textbook</a:t>
            </a:r>
          </a:p>
        </p:txBody>
      </p:sp>
      <p:sp>
        <p:nvSpPr>
          <p:cNvPr id="3" name="Content Placeholder 2"/>
          <p:cNvSpPr>
            <a:spLocks noGrp="1"/>
          </p:cNvSpPr>
          <p:nvPr>
            <p:ph idx="1"/>
          </p:nvPr>
        </p:nvSpPr>
        <p:spPr>
          <a:xfrm>
            <a:off x="609600" y="1775192"/>
            <a:ext cx="7848600" cy="4625609"/>
          </a:xfrm>
        </p:spPr>
        <p:txBody>
          <a:bodyPr/>
          <a:lstStyle/>
          <a:p>
            <a:r>
              <a:rPr lang="en-US" dirty="0"/>
              <a:t>Charles </a:t>
            </a:r>
            <a:r>
              <a:rPr lang="en-US" dirty="0" err="1"/>
              <a:t>Pfleeger</a:t>
            </a:r>
            <a:r>
              <a:rPr lang="en-US" dirty="0"/>
              <a:t>, Shari </a:t>
            </a:r>
            <a:r>
              <a:rPr lang="en-US" dirty="0" err="1"/>
              <a:t>Pfleeger</a:t>
            </a:r>
            <a:r>
              <a:rPr lang="en-US" dirty="0"/>
              <a:t>, and Lizzie Coles-Kemp</a:t>
            </a:r>
          </a:p>
          <a:p>
            <a:r>
              <a:rPr lang="en-US" b="1" i="1" dirty="0"/>
              <a:t>Security in Computing</a:t>
            </a:r>
            <a:endParaRPr lang="en-US" dirty="0"/>
          </a:p>
          <a:p>
            <a:r>
              <a:rPr lang="en-US" dirty="0"/>
              <a:t>Sixth Edition, 2023, Addison-Wesley Professional</a:t>
            </a:r>
          </a:p>
          <a:p>
            <a:r>
              <a:rPr lang="en-US" dirty="0"/>
              <a:t>ISBN-10: 0137891210</a:t>
            </a:r>
          </a:p>
          <a:p>
            <a:r>
              <a:rPr lang="en-US" dirty="0"/>
              <a:t>ISBN-13: 978-0137891214</a:t>
            </a:r>
          </a:p>
        </p:txBody>
      </p:sp>
      <p:pic>
        <p:nvPicPr>
          <p:cNvPr id="5" name="Picture 4" descr="https://m.media-amazon.com/images/I/715WwcYCptL._SY385_.jpg">
            <a:extLst>
              <a:ext uri="{FF2B5EF4-FFF2-40B4-BE49-F238E27FC236}">
                <a16:creationId xmlns:a16="http://schemas.microsoft.com/office/drawing/2014/main" id="{77695D6B-2809-4EB3-97EB-DB68EFE9929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686800" y="2590800"/>
            <a:ext cx="2430780" cy="3176536"/>
          </a:xfrm>
          <a:prstGeom prst="rect">
            <a:avLst/>
          </a:prstGeom>
          <a:noFill/>
          <a:ln>
            <a:noFill/>
          </a:ln>
          <a:effectLst>
            <a:outerShdw blurRad="127000" dist="127000" dir="2700000" algn="tl" rotWithShape="0">
              <a:prstClr val="black">
                <a:alpha val="40000"/>
              </a:prst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You have to read the book</a:t>
            </a:r>
          </a:p>
        </p:txBody>
      </p:sp>
      <p:sp>
        <p:nvSpPr>
          <p:cNvPr id="3" name="Content Placeholder 2"/>
          <p:cNvSpPr>
            <a:spLocks noGrp="1"/>
          </p:cNvSpPr>
          <p:nvPr>
            <p:ph idx="1"/>
          </p:nvPr>
        </p:nvSpPr>
        <p:spPr/>
        <p:txBody>
          <a:bodyPr/>
          <a:lstStyle/>
          <a:p>
            <a:r>
              <a:rPr lang="en-US" dirty="0">
                <a:solidFill>
                  <a:schemeClr val="bg1"/>
                </a:solidFill>
              </a:rPr>
              <a:t>You are expected to read the material before class</a:t>
            </a:r>
          </a:p>
          <a:p>
            <a:r>
              <a:rPr lang="en-US" dirty="0">
                <a:solidFill>
                  <a:schemeClr val="bg1"/>
                </a:solidFill>
              </a:rPr>
              <a:t>If you're not prepared, you may be asked to leave</a:t>
            </a:r>
          </a:p>
          <a:p>
            <a:pPr lvl="1"/>
            <a:r>
              <a:rPr lang="en-US" dirty="0">
                <a:solidFill>
                  <a:schemeClr val="bg1"/>
                </a:solidFill>
              </a:rPr>
              <a:t>You will forfeit the education you have paid around </a:t>
            </a:r>
            <a:r>
              <a:rPr lang="en-US" b="1" dirty="0">
                <a:solidFill>
                  <a:schemeClr val="bg1"/>
                </a:solidFill>
              </a:rPr>
              <a:t>$100 per class meeting</a:t>
            </a:r>
            <a:r>
              <a:rPr lang="en-US" dirty="0">
                <a:solidFill>
                  <a:schemeClr val="bg1"/>
                </a:solidFill>
              </a:rPr>
              <a:t> to get</a:t>
            </a:r>
          </a:p>
        </p:txBody>
      </p:sp>
    </p:spTree>
    <p:extLst>
      <p:ext uri="{BB962C8B-B14F-4D97-AF65-F5344CB8AC3E}">
        <p14:creationId xmlns:p14="http://schemas.microsoft.com/office/powerpoint/2010/main" val="25529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This is a class about computer security</a:t>
            </a:r>
          </a:p>
        </p:txBody>
      </p:sp>
      <p:sp>
        <p:nvSpPr>
          <p:cNvPr id="5" name="Content Placeholder 4"/>
          <p:cNvSpPr>
            <a:spLocks noGrp="1"/>
          </p:cNvSpPr>
          <p:nvPr>
            <p:ph idx="1"/>
          </p:nvPr>
        </p:nvSpPr>
        <p:spPr/>
        <p:txBody>
          <a:bodyPr/>
          <a:lstStyle/>
          <a:p>
            <a:r>
              <a:rPr lang="en-US" dirty="0"/>
              <a:t>It's more theory than practice</a:t>
            </a:r>
          </a:p>
          <a:p>
            <a:r>
              <a:rPr lang="en-US" dirty="0"/>
              <a:t>This is not a class that will teach you how to hack a web server (at least not directly)</a:t>
            </a:r>
          </a:p>
          <a:p>
            <a:r>
              <a:rPr lang="en-US" dirty="0"/>
              <a:t>Hacking systems depends on knowing about very specific vulnerabilities</a:t>
            </a:r>
          </a:p>
          <a:p>
            <a:pPr lvl="1"/>
            <a:r>
              <a:rPr lang="en-US" dirty="0"/>
              <a:t>Those vulnerabilities are constantly changing</a:t>
            </a:r>
          </a:p>
          <a:p>
            <a:pPr lvl="1"/>
            <a:r>
              <a:rPr lang="en-US" dirty="0"/>
              <a:t>Teaching the principles behind security is a much better investment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1883</TotalTime>
  <Words>2461</Words>
  <Application>Microsoft Office PowerPoint</Application>
  <PresentationFormat>Widescreen</PresentationFormat>
  <Paragraphs>421</Paragraphs>
  <Slides>59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59</vt:i4>
      </vt:variant>
    </vt:vector>
  </HeadingPairs>
  <TitlesOfParts>
    <vt:vector size="68" baseType="lpstr">
      <vt:lpstr>Arial</vt:lpstr>
      <vt:lpstr>Calibri</vt:lpstr>
      <vt:lpstr>Corbel</vt:lpstr>
      <vt:lpstr>Courier New</vt:lpstr>
      <vt:lpstr>Times New Roman</vt:lpstr>
      <vt:lpstr>Wingdings</vt:lpstr>
      <vt:lpstr>Wingdings 2</vt:lpstr>
      <vt:lpstr>Wingdings 3</vt:lpstr>
      <vt:lpstr>Module</vt:lpstr>
      <vt:lpstr>COMP 4290</vt:lpstr>
      <vt:lpstr>Who am I?</vt:lpstr>
      <vt:lpstr>How can you reach me?</vt:lpstr>
      <vt:lpstr>Who are you?</vt:lpstr>
      <vt:lpstr>Why are we here?</vt:lpstr>
      <vt:lpstr>Course Overview</vt:lpstr>
      <vt:lpstr>Textbook</vt:lpstr>
      <vt:lpstr>You have to read the book</vt:lpstr>
      <vt:lpstr>This is a class about computer security</vt:lpstr>
      <vt:lpstr>Cost</vt:lpstr>
      <vt:lpstr>Topics to be covered</vt:lpstr>
      <vt:lpstr>More information</vt:lpstr>
      <vt:lpstr>Projects</vt:lpstr>
      <vt:lpstr>Three projects</vt:lpstr>
      <vt:lpstr>Teams</vt:lpstr>
      <vt:lpstr>Turning in projects</vt:lpstr>
      <vt:lpstr>Assignments</vt:lpstr>
      <vt:lpstr>Five homework assignments</vt:lpstr>
      <vt:lpstr>Turning in homework</vt:lpstr>
      <vt:lpstr>Presentations</vt:lpstr>
      <vt:lpstr>Presentations</vt:lpstr>
      <vt:lpstr>Grading presentations</vt:lpstr>
      <vt:lpstr>Tickets out the Door</vt:lpstr>
      <vt:lpstr>Tickets out the door</vt:lpstr>
      <vt:lpstr>Exams</vt:lpstr>
      <vt:lpstr>Exams</vt:lpstr>
      <vt:lpstr>Course Schedule</vt:lpstr>
      <vt:lpstr>Tentative schedule</vt:lpstr>
      <vt:lpstr>Project schedule</vt:lpstr>
      <vt:lpstr>Policies</vt:lpstr>
      <vt:lpstr>Grading breakdown</vt:lpstr>
      <vt:lpstr>Grading scale</vt:lpstr>
      <vt:lpstr>Attendance</vt:lpstr>
      <vt:lpstr>R-E-S-P-E-C-T</vt:lpstr>
      <vt:lpstr>Computer usage</vt:lpstr>
      <vt:lpstr>Academic dishonesty</vt:lpstr>
      <vt:lpstr>Disability Services</vt:lpstr>
      <vt:lpstr>What does security mean?</vt:lpstr>
      <vt:lpstr>Computer systems</vt:lpstr>
      <vt:lpstr>Computer systems</vt:lpstr>
      <vt:lpstr>Terminology</vt:lpstr>
      <vt:lpstr>CIA</vt:lpstr>
      <vt:lpstr>The basics of computer security:</vt:lpstr>
      <vt:lpstr>Confidentiality</vt:lpstr>
      <vt:lpstr>Integrity</vt:lpstr>
      <vt:lpstr>Availability</vt:lpstr>
      <vt:lpstr>Two other useful properties</vt:lpstr>
      <vt:lpstr>Threats</vt:lpstr>
      <vt:lpstr>Harm</vt:lpstr>
      <vt:lpstr>Advanced persistent threat</vt:lpstr>
      <vt:lpstr>Vulnerabilities</vt:lpstr>
      <vt:lpstr>Hardware vulnerabilities</vt:lpstr>
      <vt:lpstr>Software vulnerabilities</vt:lpstr>
      <vt:lpstr>Data vulnerabilities</vt:lpstr>
      <vt:lpstr>Goals</vt:lpstr>
      <vt:lpstr>Other issues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235</cp:revision>
  <dcterms:created xsi:type="dcterms:W3CDTF">2009-08-24T20:26:10Z</dcterms:created>
  <dcterms:modified xsi:type="dcterms:W3CDTF">2025-08-20T17:47:25Z</dcterms:modified>
</cp:coreProperties>
</file>